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0_68C49C6.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E_150E2176.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3_E1C4E6EF.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4"/>
  </p:notesMasterIdLst>
  <p:sldIdLst>
    <p:sldId id="256" r:id="rId2"/>
    <p:sldId id="268" r:id="rId3"/>
    <p:sldId id="271" r:id="rId4"/>
    <p:sldId id="288" r:id="rId5"/>
    <p:sldId id="270" r:id="rId6"/>
    <p:sldId id="285" r:id="rId7"/>
    <p:sldId id="267" r:id="rId8"/>
    <p:sldId id="291" r:id="rId9"/>
    <p:sldId id="298" r:id="rId10"/>
    <p:sldId id="269" r:id="rId11"/>
    <p:sldId id="289" r:id="rId12"/>
    <p:sldId id="257" r:id="rId13"/>
    <p:sldId id="275" r:id="rId14"/>
    <p:sldId id="286" r:id="rId15"/>
    <p:sldId id="290" r:id="rId16"/>
    <p:sldId id="295" r:id="rId17"/>
    <p:sldId id="264" r:id="rId18"/>
    <p:sldId id="278" r:id="rId19"/>
    <p:sldId id="287" r:id="rId20"/>
    <p:sldId id="300" r:id="rId21"/>
    <p:sldId id="296" r:id="rId22"/>
    <p:sldId id="265" r:id="rId23"/>
    <p:sldId id="280" r:id="rId24"/>
    <p:sldId id="282" r:id="rId25"/>
    <p:sldId id="301" r:id="rId26"/>
    <p:sldId id="297" r:id="rId27"/>
    <p:sldId id="266" r:id="rId28"/>
    <p:sldId id="281" r:id="rId29"/>
    <p:sldId id="302" r:id="rId30"/>
    <p:sldId id="273" r:id="rId31"/>
    <p:sldId id="299" r:id="rId32"/>
    <p:sldId id="2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EB1AA7-414B-7957-8370-555234E928B8}" name="Hansen Del Rey, Kalena" initials="HK" userId="S::khansendelrey@gse.harvard.edu::ddfd35cd-1918-4fb6-abfe-3a2dda7e576f" providerId="AD"/>
  <p188:author id="{F31124F8-3EF2-8D16-96D5-DEB1D80EBAE2}" name="Coons, Kelly" initials="CK" userId="S::kcoons@gse.harvard.edu::2f73b6e3-d4b0-46ca-a419-8408dc5a60c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9F060-EA76-0CDB-AE66-DCDFB12173BA}" v="48" dt="2023-03-23T17:28:31.568"/>
    <p1510:client id="{180BB67E-CAB5-4A99-1774-801A3A8E4D38}" v="143" dt="2023-04-30T19:57:21.213"/>
    <p1510:client id="{1CCE28E5-1E7E-DF1E-319B-726153204952}" v="5" dt="2023-04-18T16:50:58.002"/>
    <p1510:client id="{1DD25E44-89FB-CE74-F938-578B87543B14}" v="88" dt="2023-04-06T20:45:57.217"/>
    <p1510:client id="{31F0B0A0-F4D4-0250-4859-A59DE1D5CCA4}" v="2" dt="2023-05-02T13:37:11.882"/>
    <p1510:client id="{4E1E45CC-8672-167E-9A29-799796FF2FA2}" v="2626" dt="2023-04-11T18:15:38.062"/>
    <p1510:client id="{55FFAB7E-8B06-E585-5D3A-3BB23F7ED32B}" v="1580" dt="2023-04-20T18:37:31.713"/>
    <p1510:client id="{896DAA29-12B6-6F4A-AE86-30DAB1DBAC91}" v="2258" dt="2023-04-06T18:55:30.817"/>
    <p1510:client id="{959A649C-E365-4E38-A694-F662D8DDB163}" v="169" dt="2023-03-20T12:44:11.257"/>
    <p1510:client id="{97ACF0DC-7FC8-A61C-ABC8-A395B56ECA21}" v="4" dt="2023-03-20T12:47:44.332"/>
    <p1510:client id="{A3F19C82-A7F5-589A-28AE-C940F371A59D}" v="134" dt="2023-04-18T16:49:06.512"/>
    <p1510:client id="{A591AEA7-C924-DF6D-CB3D-B6C8D8352F57}" v="1328" dt="2023-04-11T18:18:11.741"/>
    <p1510:client id="{A646DCFA-0F82-DD82-7BEA-51B4F0A842D3}" v="15" dt="2023-03-23T16:25:36.885"/>
    <p1510:client id="{AADA2104-87DB-1030-0CBA-BCCA98167381}" v="280" dt="2023-04-25T17:46:21.138"/>
    <p1510:client id="{C327B9BC-5205-136B-0E3E-AC24E875F71E}" v="449" dt="2023-05-02T18:34:15.855"/>
    <p1510:client id="{D4649D2D-A863-D45C-8F64-F71BD1D77AFA}" v="4" dt="2023-04-18T16:36:38.022"/>
    <p1510:client id="{D897EF78-57F7-74D4-AF51-D168A901EFF2}" v="1565" dt="2023-05-02T15:27:01.556"/>
    <p1510:client id="{F1A2B8D8-373B-9B95-4977-5362AB088642}" v="489" dt="2023-04-20T18:35:56.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modernComment_100_68C49C6.xml><?xml version="1.0" encoding="utf-8"?>
<p188:cmLst xmlns:a="http://schemas.openxmlformats.org/drawingml/2006/main" xmlns:r="http://schemas.openxmlformats.org/officeDocument/2006/relationships" xmlns:p188="http://schemas.microsoft.com/office/powerpoint/2018/8/main">
  <p188:cm id="{B72800A3-2AA6-45CA-9E7E-A7186EF140BC}" authorId="{F31124F8-3EF2-8D16-96D5-DEB1D80EBAE2}" status="resolved" created="2023-03-23T16:18:16.607" complete="100000">
    <ac:deMkLst xmlns:ac="http://schemas.microsoft.com/office/drawing/2013/main/command">
      <pc:docMk xmlns:pc="http://schemas.microsoft.com/office/powerpoint/2013/main/command"/>
      <pc:sldMk xmlns:pc="http://schemas.microsoft.com/office/powerpoint/2013/main/command" cId="109857222" sldId="256"/>
      <ac:spMk id="2" creationId="{00000000-0000-0000-0000-000000000000}"/>
    </ac:deMkLst>
    <p188:replyLst>
      <p188:reply id="{3D2C01AB-8357-4A54-A02D-391E7A2EA897}" authorId="{F31124F8-3EF2-8D16-96D5-DEB1D80EBAE2}" created="2023-03-23T17:26:20.891">
        <p188:txBody>
          <a:bodyPr/>
          <a:lstStyle/>
          <a:p>
            <a:r>
              <a:rPr lang="en-US"/>
              <a:t>Audience: Ed.M. survey-makers.</a:t>
            </a:r>
          </a:p>
        </p188:txBody>
      </p188:reply>
    </p188:replyLst>
    <p188:txBody>
      <a:bodyPr/>
      <a:lstStyle/>
      <a:p>
        <a:r>
          <a:rPr lang="en-US"/>
          <a:t>Suggestions:
Only talking about demographics should be enough, but make that clear.
Ethics of "other" (e.g: gender)
Questions:
How to incorporate/cite questions from our own CPAR projects?
"No matter the format, the final product will be short, in most cases around 800 words." —syllabus</a:t>
        </a:r>
      </a:p>
    </p188:txBody>
  </p188:cm>
  <p188:cm id="{D9361A74-2E9C-42FF-B6DF-F6154145E34A}" authorId="{F31124F8-3EF2-8D16-96D5-DEB1D80EBAE2}" created="2023-04-20T18:37:31.713">
    <pc:sldMkLst xmlns:pc="http://schemas.microsoft.com/office/powerpoint/2013/main/command">
      <pc:docMk/>
      <pc:sldMk cId="109857222" sldId="256"/>
    </pc:sldMkLst>
    <p188:replyLst>
      <p188:reply id="{73F82079-4F03-45B5-A52E-9502CDE3EB00}" authorId="{F31124F8-3EF2-8D16-96D5-DEB1D80EBAE2}" created="2023-04-25T17:46:21.138">
        <p188:txBody>
          <a:bodyPr/>
          <a:lstStyle/>
          <a:p>
            <a:r>
              <a:rPr lang="en-US"/>
              <a:t>Presentation length= 7:03.</a:t>
            </a:r>
          </a:p>
        </p188:txBody>
      </p188:reply>
    </p188:replyLst>
    <p188:txBody>
      <a:bodyPr/>
      <a:lstStyle/>
      <a:p>
        <a:r>
          <a:rPr lang="en-US"/>
          <a:t>965 words right now.</a:t>
        </a:r>
      </a:p>
    </p188:txBody>
  </p188:cm>
  <p188:cm id="{92FACB40-7931-4A4A-ACB4-FF15B4EACC2B}" authorId="{F31124F8-3EF2-8D16-96D5-DEB1D80EBAE2}" created="2023-04-30T19:57:21.213">
    <pc:sldMkLst xmlns:pc="http://schemas.microsoft.com/office/powerpoint/2013/main/command">
      <pc:docMk/>
      <pc:sldMk cId="109857222" sldId="256"/>
    </pc:sldMkLst>
    <p188:txBody>
      <a:bodyPr/>
      <a:lstStyle/>
      <a:p>
        <a:r>
          <a:rPr lang="en-US"/>
          <a:t>Submit slide deck, lesson plan, optional Zoom recording.</a:t>
        </a:r>
      </a:p>
    </p188:txBody>
  </p188:cm>
</p188:cmLst>
</file>

<file path=ppt/comments/modernComment_10E_150E2176.xml><?xml version="1.0" encoding="utf-8"?>
<p188:cmLst xmlns:a="http://schemas.openxmlformats.org/drawingml/2006/main" xmlns:r="http://schemas.openxmlformats.org/officeDocument/2006/relationships" xmlns:p188="http://schemas.microsoft.com/office/powerpoint/2018/8/main">
  <p188:cm id="{A2103636-D7C6-4CFC-A1AF-48EA5E88840C}" authorId="{0CEB1AA7-414B-7957-8370-555234E928B8}" created="2023-04-18T16:46:59.418">
    <pc:sldMkLst xmlns:pc="http://schemas.microsoft.com/office/powerpoint/2013/main/command">
      <pc:docMk/>
      <pc:sldMk cId="353247606" sldId="270"/>
    </pc:sldMkLst>
    <p188:replyLst>
      <p188:reply id="{E7F162F1-3124-4793-BCB2-2127C3ED9B76}" authorId="{0CEB1AA7-414B-7957-8370-555234E928B8}" created="2023-04-18T16:50:58.002">
        <p188:txBody>
          <a:bodyPr/>
          <a:lstStyle/>
          <a:p>
            <a:r>
              <a:rPr lang="en-US"/>
              <a:t>The way in which questions in surveys are asked is important. Justice issues. For someone who has never developed a survey before. Conversation about race and racial perceptions.. Pre-requirements of survey design.
Study design plan?</a:t>
            </a:r>
          </a:p>
        </p188:txBody>
      </p188:reply>
      <p188:reply id="{4BFCA574-9FED-44A4-AADE-849FECC98121}" authorId="{0CEB1AA7-414B-7957-8370-555234E928B8}" created="2023-04-20T17:31:19.920">
        <p188:txBody>
          <a:bodyPr/>
          <a:lstStyle/>
          <a:p>
            <a:r>
              <a:rPr lang="en-US"/>
              <a:t>Let's create a flow chart of the unit plan and indicate "you are here" 1 slide</a:t>
            </a:r>
          </a:p>
        </p188:txBody>
      </p188:reply>
      <p188:reply id="{6E2F26FC-CB8C-4AAF-983F-8EB706E87F0C}" authorId="{F31124F8-3EF2-8D16-96D5-DEB1D80EBAE2}" created="2023-04-30T19:32:35.882">
        <p188:txBody>
          <a:bodyPr/>
          <a:lstStyle/>
          <a:p>
            <a:r>
              <a:rPr lang="en-US"/>
              <a:t>Re-write as "We will do X by doing Y. By the end of this presentation, students will be able to understand Z."</a:t>
            </a:r>
          </a:p>
        </p188:txBody>
      </p188:reply>
    </p188:replyLst>
    <p188:txBody>
      <a:bodyPr/>
      <a:lstStyle/>
      <a:p>
        <a:r>
          <a:rPr lang="en-US"/>
          <a:t>How do you determine why these elements are the most important?
Framing?</a:t>
        </a:r>
      </a:p>
    </p188:txBody>
  </p188:cm>
</p188:cmLst>
</file>

<file path=ppt/comments/modernComment_113_E1C4E6EF.xml><?xml version="1.0" encoding="utf-8"?>
<p188:cmLst xmlns:a="http://schemas.openxmlformats.org/drawingml/2006/main" xmlns:r="http://schemas.openxmlformats.org/officeDocument/2006/relationships" xmlns:p188="http://schemas.microsoft.com/office/powerpoint/2018/8/main">
  <p188:cm id="{20A984DE-16CC-4AFB-B32C-7930EF7E34A6}" authorId="{F31124F8-3EF2-8D16-96D5-DEB1D80EBAE2}" status="resolved" created="2023-04-18T16:34:15.483" complete="100000">
    <ac:txMkLst xmlns:ac="http://schemas.microsoft.com/office/drawing/2013/main/command">
      <pc:docMk xmlns:pc="http://schemas.microsoft.com/office/powerpoint/2013/main/command"/>
      <pc:sldMk xmlns:pc="http://schemas.microsoft.com/office/powerpoint/2013/main/command" cId="3787777775" sldId="275"/>
      <ac:spMk id="2" creationId="{48BD3BFD-28D6-3DED-4BDB-7E9B2C25126D}"/>
      <ac:txMk cp="0" len="21">
        <ac:context len="22" hash="2368528785"/>
      </ac:txMk>
    </ac:txMkLst>
    <p188:pos x="7986622" y="273169"/>
    <p188:txBody>
      <a:bodyPr/>
      <a:lstStyle/>
      <a:p>
        <a:r>
          <a:rPr lang="en-US"/>
          <a:t>Bigger text, more images.
Make a fake survey, appearance-wise.</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A731940-E026-462C-A4A1-62DEAB5F0E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37CF2FF-86B9-4CE6-9D3D-A0FCAD871F46}">
      <dgm:prSet phldr="0"/>
      <dgm:spPr/>
      <dgm:t>
        <a:bodyPr/>
        <a:lstStyle/>
        <a:p>
          <a:pPr rtl="0">
            <a:lnSpc>
              <a:spcPct val="100000"/>
            </a:lnSpc>
          </a:pPr>
          <a:r>
            <a:rPr lang="en-US">
              <a:latin typeface="Sabon Next LT"/>
            </a:rPr>
            <a:t>What do you like about filling out surveys?</a:t>
          </a:r>
          <a:endParaRPr lang="en-US"/>
        </a:p>
      </dgm:t>
    </dgm:pt>
    <dgm:pt modelId="{716BE6D2-DE5D-4ABF-8ABC-905CCA5EB898}" type="parTrans" cxnId="{D4572E88-7DD5-4E9A-A9AF-85DC526B8E97}">
      <dgm:prSet/>
      <dgm:spPr/>
      <dgm:t>
        <a:bodyPr/>
        <a:lstStyle/>
        <a:p>
          <a:endParaRPr lang="en-US"/>
        </a:p>
      </dgm:t>
    </dgm:pt>
    <dgm:pt modelId="{36E958A4-F55B-41B5-87F3-793B3A73EE90}" type="sibTrans" cxnId="{D4572E88-7DD5-4E9A-A9AF-85DC526B8E97}">
      <dgm:prSet/>
      <dgm:spPr/>
      <dgm:t>
        <a:bodyPr/>
        <a:lstStyle/>
        <a:p>
          <a:endParaRPr lang="en-US"/>
        </a:p>
      </dgm:t>
    </dgm:pt>
    <dgm:pt modelId="{FA4F5F4E-510C-4137-9A62-0E900CFC1C89}">
      <dgm:prSet phldr="0"/>
      <dgm:spPr/>
      <dgm:t>
        <a:bodyPr/>
        <a:lstStyle/>
        <a:p>
          <a:pPr rtl="0">
            <a:lnSpc>
              <a:spcPct val="100000"/>
            </a:lnSpc>
          </a:pPr>
          <a:r>
            <a:rPr lang="en-US">
              <a:latin typeface="Sabon Next LT"/>
            </a:rPr>
            <a:t>What do you not like about filling out surveys?</a:t>
          </a:r>
          <a:endParaRPr lang="en-US"/>
        </a:p>
      </dgm:t>
    </dgm:pt>
    <dgm:pt modelId="{675CF46D-6736-41D9-9FEC-6ED0E7524925}" type="parTrans" cxnId="{B125D809-1E2A-4A32-AFF2-D454241E86B3}">
      <dgm:prSet/>
      <dgm:spPr/>
      <dgm:t>
        <a:bodyPr/>
        <a:lstStyle/>
        <a:p>
          <a:endParaRPr lang="en-US"/>
        </a:p>
      </dgm:t>
    </dgm:pt>
    <dgm:pt modelId="{06EB7D6E-77A7-4E60-A4D6-665A9F7ED6CF}" type="sibTrans" cxnId="{B125D809-1E2A-4A32-AFF2-D454241E86B3}">
      <dgm:prSet/>
      <dgm:spPr/>
      <dgm:t>
        <a:bodyPr/>
        <a:lstStyle/>
        <a:p>
          <a:endParaRPr lang="en-US"/>
        </a:p>
      </dgm:t>
    </dgm:pt>
    <dgm:pt modelId="{F236E987-8CC5-410F-A8B3-E2CE020B5801}" type="pres">
      <dgm:prSet presAssocID="{EA731940-E026-462C-A4A1-62DEAB5F0E1C}" presName="root" presStyleCnt="0">
        <dgm:presLayoutVars>
          <dgm:dir/>
          <dgm:resizeHandles val="exact"/>
        </dgm:presLayoutVars>
      </dgm:prSet>
      <dgm:spPr/>
    </dgm:pt>
    <dgm:pt modelId="{302F8DDA-EEC6-48B5-AFDA-E9110B950595}" type="pres">
      <dgm:prSet presAssocID="{E37CF2FF-86B9-4CE6-9D3D-A0FCAD871F46}" presName="compNode" presStyleCnt="0"/>
      <dgm:spPr/>
    </dgm:pt>
    <dgm:pt modelId="{67F2E5EB-3D14-4B55-85ED-E4AE9C327516}" type="pres">
      <dgm:prSet presAssocID="{E37CF2FF-86B9-4CE6-9D3D-A0FCAD871F46}" presName="bgRect" presStyleLbl="bgShp" presStyleIdx="0" presStyleCnt="2"/>
      <dgm:spPr/>
    </dgm:pt>
    <dgm:pt modelId="{8C78A459-5846-4536-849B-3F4AB41B08D7}" type="pres">
      <dgm:prSet presAssocID="{E37CF2FF-86B9-4CE6-9D3D-A0FCAD871F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pping Hands"/>
        </a:ext>
      </dgm:extLst>
    </dgm:pt>
    <dgm:pt modelId="{624EA48F-16EB-47D9-9DFD-481432F9F747}" type="pres">
      <dgm:prSet presAssocID="{E37CF2FF-86B9-4CE6-9D3D-A0FCAD871F46}" presName="spaceRect" presStyleCnt="0"/>
      <dgm:spPr/>
    </dgm:pt>
    <dgm:pt modelId="{7DF50719-97CE-45D5-B502-AB8467D99ADE}" type="pres">
      <dgm:prSet presAssocID="{E37CF2FF-86B9-4CE6-9D3D-A0FCAD871F46}" presName="parTx" presStyleLbl="revTx" presStyleIdx="0" presStyleCnt="2">
        <dgm:presLayoutVars>
          <dgm:chMax val="0"/>
          <dgm:chPref val="0"/>
        </dgm:presLayoutVars>
      </dgm:prSet>
      <dgm:spPr/>
    </dgm:pt>
    <dgm:pt modelId="{10B75A29-FF51-4BB1-A511-54C435A4CDB3}" type="pres">
      <dgm:prSet presAssocID="{36E958A4-F55B-41B5-87F3-793B3A73EE90}" presName="sibTrans" presStyleCnt="0"/>
      <dgm:spPr/>
    </dgm:pt>
    <dgm:pt modelId="{5C37BEB3-8455-44D6-B45B-42A3B49B2DDD}" type="pres">
      <dgm:prSet presAssocID="{FA4F5F4E-510C-4137-9A62-0E900CFC1C89}" presName="compNode" presStyleCnt="0"/>
      <dgm:spPr/>
    </dgm:pt>
    <dgm:pt modelId="{011A3AAB-0E81-4799-80D2-99E636D26CBC}" type="pres">
      <dgm:prSet presAssocID="{FA4F5F4E-510C-4137-9A62-0E900CFC1C89}" presName="bgRect" presStyleLbl="bgShp" presStyleIdx="1" presStyleCnt="2"/>
      <dgm:spPr>
        <a:solidFill>
          <a:schemeClr val="accent3"/>
        </a:solidFill>
      </dgm:spPr>
    </dgm:pt>
    <dgm:pt modelId="{64CF913B-2668-48C6-9D85-6B6ACA6E4FC1}" type="pres">
      <dgm:prSet presAssocID="{FA4F5F4E-510C-4137-9A62-0E900CFC1C8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a:ext>
      </dgm:extLst>
    </dgm:pt>
    <dgm:pt modelId="{8C3811CF-3033-4842-83C0-22037DA73B68}" type="pres">
      <dgm:prSet presAssocID="{FA4F5F4E-510C-4137-9A62-0E900CFC1C89}" presName="spaceRect" presStyleCnt="0"/>
      <dgm:spPr/>
    </dgm:pt>
    <dgm:pt modelId="{B1169158-1A56-4641-837A-2BA1FDFB32D6}" type="pres">
      <dgm:prSet presAssocID="{FA4F5F4E-510C-4137-9A62-0E900CFC1C89}" presName="parTx" presStyleLbl="revTx" presStyleIdx="1" presStyleCnt="2">
        <dgm:presLayoutVars>
          <dgm:chMax val="0"/>
          <dgm:chPref val="0"/>
        </dgm:presLayoutVars>
      </dgm:prSet>
      <dgm:spPr/>
    </dgm:pt>
  </dgm:ptLst>
  <dgm:cxnLst>
    <dgm:cxn modelId="{B125D809-1E2A-4A32-AFF2-D454241E86B3}" srcId="{EA731940-E026-462C-A4A1-62DEAB5F0E1C}" destId="{FA4F5F4E-510C-4137-9A62-0E900CFC1C89}" srcOrd="1" destOrd="0" parTransId="{675CF46D-6736-41D9-9FEC-6ED0E7524925}" sibTransId="{06EB7D6E-77A7-4E60-A4D6-665A9F7ED6CF}"/>
    <dgm:cxn modelId="{F2E7AE45-D28C-43FF-9A3E-BE94520E43D1}" type="presOf" srcId="{EA731940-E026-462C-A4A1-62DEAB5F0E1C}" destId="{F236E987-8CC5-410F-A8B3-E2CE020B5801}" srcOrd="0" destOrd="0" presId="urn:microsoft.com/office/officeart/2018/2/layout/IconVerticalSolidList"/>
    <dgm:cxn modelId="{D4572E88-7DD5-4E9A-A9AF-85DC526B8E97}" srcId="{EA731940-E026-462C-A4A1-62DEAB5F0E1C}" destId="{E37CF2FF-86B9-4CE6-9D3D-A0FCAD871F46}" srcOrd="0" destOrd="0" parTransId="{716BE6D2-DE5D-4ABF-8ABC-905CCA5EB898}" sibTransId="{36E958A4-F55B-41B5-87F3-793B3A73EE90}"/>
    <dgm:cxn modelId="{00BA2691-EA37-4A3B-A266-98B731A09A3B}" type="presOf" srcId="{FA4F5F4E-510C-4137-9A62-0E900CFC1C89}" destId="{B1169158-1A56-4641-837A-2BA1FDFB32D6}" srcOrd="0" destOrd="0" presId="urn:microsoft.com/office/officeart/2018/2/layout/IconVerticalSolidList"/>
    <dgm:cxn modelId="{D54774FE-AFFC-4822-8E56-A0A9C6B594C0}" type="presOf" srcId="{E37CF2FF-86B9-4CE6-9D3D-A0FCAD871F46}" destId="{7DF50719-97CE-45D5-B502-AB8467D99ADE}" srcOrd="0" destOrd="0" presId="urn:microsoft.com/office/officeart/2018/2/layout/IconVerticalSolidList"/>
    <dgm:cxn modelId="{5C9AD1F5-0343-4AD2-B7B2-7477AD1F5563}" type="presParOf" srcId="{F236E987-8CC5-410F-A8B3-E2CE020B5801}" destId="{302F8DDA-EEC6-48B5-AFDA-E9110B950595}" srcOrd="0" destOrd="0" presId="urn:microsoft.com/office/officeart/2018/2/layout/IconVerticalSolidList"/>
    <dgm:cxn modelId="{34042C08-9550-4159-B5DB-B6B02D590BCF}" type="presParOf" srcId="{302F8DDA-EEC6-48B5-AFDA-E9110B950595}" destId="{67F2E5EB-3D14-4B55-85ED-E4AE9C327516}" srcOrd="0" destOrd="0" presId="urn:microsoft.com/office/officeart/2018/2/layout/IconVerticalSolidList"/>
    <dgm:cxn modelId="{B15374ED-BC23-40A4-A97A-C5A2FE8E69FC}" type="presParOf" srcId="{302F8DDA-EEC6-48B5-AFDA-E9110B950595}" destId="{8C78A459-5846-4536-849B-3F4AB41B08D7}" srcOrd="1" destOrd="0" presId="urn:microsoft.com/office/officeart/2018/2/layout/IconVerticalSolidList"/>
    <dgm:cxn modelId="{07416705-E1DD-46CB-A2E3-B0CCA6358975}" type="presParOf" srcId="{302F8DDA-EEC6-48B5-AFDA-E9110B950595}" destId="{624EA48F-16EB-47D9-9DFD-481432F9F747}" srcOrd="2" destOrd="0" presId="urn:microsoft.com/office/officeart/2018/2/layout/IconVerticalSolidList"/>
    <dgm:cxn modelId="{EA3E6DB6-EE3C-4CE1-9C4D-2EB549C1F102}" type="presParOf" srcId="{302F8DDA-EEC6-48B5-AFDA-E9110B950595}" destId="{7DF50719-97CE-45D5-B502-AB8467D99ADE}" srcOrd="3" destOrd="0" presId="urn:microsoft.com/office/officeart/2018/2/layout/IconVerticalSolidList"/>
    <dgm:cxn modelId="{0E609623-FD7E-4AB1-A5AF-F17FCECAB94D}" type="presParOf" srcId="{F236E987-8CC5-410F-A8B3-E2CE020B5801}" destId="{10B75A29-FF51-4BB1-A511-54C435A4CDB3}" srcOrd="1" destOrd="0" presId="urn:microsoft.com/office/officeart/2018/2/layout/IconVerticalSolidList"/>
    <dgm:cxn modelId="{E7817C63-6EBF-45C0-851D-ADFC73518C34}" type="presParOf" srcId="{F236E987-8CC5-410F-A8B3-E2CE020B5801}" destId="{5C37BEB3-8455-44D6-B45B-42A3B49B2DDD}" srcOrd="2" destOrd="0" presId="urn:microsoft.com/office/officeart/2018/2/layout/IconVerticalSolidList"/>
    <dgm:cxn modelId="{45ADBB7B-9BD0-4F35-B359-80804FAE5D42}" type="presParOf" srcId="{5C37BEB3-8455-44D6-B45B-42A3B49B2DDD}" destId="{011A3AAB-0E81-4799-80D2-99E636D26CBC}" srcOrd="0" destOrd="0" presId="urn:microsoft.com/office/officeart/2018/2/layout/IconVerticalSolidList"/>
    <dgm:cxn modelId="{3AE7ED2F-184F-4C84-B1AF-CD000056033E}" type="presParOf" srcId="{5C37BEB3-8455-44D6-B45B-42A3B49B2DDD}" destId="{64CF913B-2668-48C6-9D85-6B6ACA6E4FC1}" srcOrd="1" destOrd="0" presId="urn:microsoft.com/office/officeart/2018/2/layout/IconVerticalSolidList"/>
    <dgm:cxn modelId="{795B84C5-3770-4AE9-B7C9-63AE7297BD0D}" type="presParOf" srcId="{5C37BEB3-8455-44D6-B45B-42A3B49B2DDD}" destId="{8C3811CF-3033-4842-83C0-22037DA73B68}" srcOrd="2" destOrd="0" presId="urn:microsoft.com/office/officeart/2018/2/layout/IconVerticalSolidList"/>
    <dgm:cxn modelId="{0E98696E-5857-49E4-B9F6-98255EC9B8F0}" type="presParOf" srcId="{5C37BEB3-8455-44D6-B45B-42A3B49B2DDD}" destId="{B1169158-1A56-4641-837A-2BA1FDFB32D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731940-E026-462C-A4A1-62DEAB5F0E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37CF2FF-86B9-4CE6-9D3D-A0FCAD871F46}">
      <dgm:prSet phldr="0"/>
      <dgm:spPr/>
      <dgm:t>
        <a:bodyPr/>
        <a:lstStyle/>
        <a:p>
          <a:pPr rtl="0">
            <a:lnSpc>
              <a:spcPct val="100000"/>
            </a:lnSpc>
          </a:pPr>
          <a:r>
            <a:rPr lang="en-US">
              <a:latin typeface="Sabon Next LT"/>
            </a:rPr>
            <a:t>A survey is when you ask questions with the purpose of learning what your community thinks.</a:t>
          </a:r>
          <a:endParaRPr lang="en-US"/>
        </a:p>
      </dgm:t>
    </dgm:pt>
    <dgm:pt modelId="{716BE6D2-DE5D-4ABF-8ABC-905CCA5EB898}" type="parTrans" cxnId="{D4572E88-7DD5-4E9A-A9AF-85DC526B8E97}">
      <dgm:prSet/>
      <dgm:spPr/>
      <dgm:t>
        <a:bodyPr/>
        <a:lstStyle/>
        <a:p>
          <a:endParaRPr lang="en-US"/>
        </a:p>
      </dgm:t>
    </dgm:pt>
    <dgm:pt modelId="{36E958A4-F55B-41B5-87F3-793B3A73EE90}" type="sibTrans" cxnId="{D4572E88-7DD5-4E9A-A9AF-85DC526B8E97}">
      <dgm:prSet/>
      <dgm:spPr/>
      <dgm:t>
        <a:bodyPr/>
        <a:lstStyle/>
        <a:p>
          <a:endParaRPr lang="en-US"/>
        </a:p>
      </dgm:t>
    </dgm:pt>
    <dgm:pt modelId="{FA4F5F4E-510C-4137-9A62-0E900CFC1C89}">
      <dgm:prSet phldr="0"/>
      <dgm:spPr/>
      <dgm:t>
        <a:bodyPr/>
        <a:lstStyle/>
        <a:p>
          <a:pPr rtl="0">
            <a:lnSpc>
              <a:spcPct val="100000"/>
            </a:lnSpc>
          </a:pPr>
          <a:r>
            <a:rPr lang="en-US">
              <a:latin typeface="Sabon Next LT"/>
            </a:rPr>
            <a:t>Surveys can ask questions about opinions and/or traits of the group (demographics).</a:t>
          </a:r>
          <a:endParaRPr lang="en-US"/>
        </a:p>
      </dgm:t>
    </dgm:pt>
    <dgm:pt modelId="{675CF46D-6736-41D9-9FEC-6ED0E7524925}" type="parTrans" cxnId="{B125D809-1E2A-4A32-AFF2-D454241E86B3}">
      <dgm:prSet/>
      <dgm:spPr/>
      <dgm:t>
        <a:bodyPr/>
        <a:lstStyle/>
        <a:p>
          <a:endParaRPr lang="en-US"/>
        </a:p>
      </dgm:t>
    </dgm:pt>
    <dgm:pt modelId="{06EB7D6E-77A7-4E60-A4D6-665A9F7ED6CF}" type="sibTrans" cxnId="{B125D809-1E2A-4A32-AFF2-D454241E86B3}">
      <dgm:prSet/>
      <dgm:spPr/>
      <dgm:t>
        <a:bodyPr/>
        <a:lstStyle/>
        <a:p>
          <a:endParaRPr lang="en-US"/>
        </a:p>
      </dgm:t>
    </dgm:pt>
    <dgm:pt modelId="{F236E987-8CC5-410F-A8B3-E2CE020B5801}" type="pres">
      <dgm:prSet presAssocID="{EA731940-E026-462C-A4A1-62DEAB5F0E1C}" presName="root" presStyleCnt="0">
        <dgm:presLayoutVars>
          <dgm:dir/>
          <dgm:resizeHandles val="exact"/>
        </dgm:presLayoutVars>
      </dgm:prSet>
      <dgm:spPr/>
    </dgm:pt>
    <dgm:pt modelId="{302F8DDA-EEC6-48B5-AFDA-E9110B950595}" type="pres">
      <dgm:prSet presAssocID="{E37CF2FF-86B9-4CE6-9D3D-A0FCAD871F46}" presName="compNode" presStyleCnt="0"/>
      <dgm:spPr/>
    </dgm:pt>
    <dgm:pt modelId="{67F2E5EB-3D14-4B55-85ED-E4AE9C327516}" type="pres">
      <dgm:prSet presAssocID="{E37CF2FF-86B9-4CE6-9D3D-A0FCAD871F46}" presName="bgRect" presStyleLbl="bgShp" presStyleIdx="0" presStyleCnt="2"/>
      <dgm:spPr/>
    </dgm:pt>
    <dgm:pt modelId="{8C78A459-5846-4536-849B-3F4AB41B08D7}" type="pres">
      <dgm:prSet presAssocID="{E37CF2FF-86B9-4CE6-9D3D-A0FCAD871F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pping Hands"/>
        </a:ext>
      </dgm:extLst>
    </dgm:pt>
    <dgm:pt modelId="{624EA48F-16EB-47D9-9DFD-481432F9F747}" type="pres">
      <dgm:prSet presAssocID="{E37CF2FF-86B9-4CE6-9D3D-A0FCAD871F46}" presName="spaceRect" presStyleCnt="0"/>
      <dgm:spPr/>
    </dgm:pt>
    <dgm:pt modelId="{7DF50719-97CE-45D5-B502-AB8467D99ADE}" type="pres">
      <dgm:prSet presAssocID="{E37CF2FF-86B9-4CE6-9D3D-A0FCAD871F46}" presName="parTx" presStyleLbl="revTx" presStyleIdx="0" presStyleCnt="2">
        <dgm:presLayoutVars>
          <dgm:chMax val="0"/>
          <dgm:chPref val="0"/>
        </dgm:presLayoutVars>
      </dgm:prSet>
      <dgm:spPr/>
    </dgm:pt>
    <dgm:pt modelId="{10B75A29-FF51-4BB1-A511-54C435A4CDB3}" type="pres">
      <dgm:prSet presAssocID="{36E958A4-F55B-41B5-87F3-793B3A73EE90}" presName="sibTrans" presStyleCnt="0"/>
      <dgm:spPr/>
    </dgm:pt>
    <dgm:pt modelId="{5C37BEB3-8455-44D6-B45B-42A3B49B2DDD}" type="pres">
      <dgm:prSet presAssocID="{FA4F5F4E-510C-4137-9A62-0E900CFC1C89}" presName="compNode" presStyleCnt="0"/>
      <dgm:spPr/>
    </dgm:pt>
    <dgm:pt modelId="{011A3AAB-0E81-4799-80D2-99E636D26CBC}" type="pres">
      <dgm:prSet presAssocID="{FA4F5F4E-510C-4137-9A62-0E900CFC1C89}" presName="bgRect" presStyleLbl="bgShp" presStyleIdx="1" presStyleCnt="2"/>
      <dgm:spPr>
        <a:solidFill>
          <a:schemeClr val="accent3"/>
        </a:solidFill>
      </dgm:spPr>
    </dgm:pt>
    <dgm:pt modelId="{64CF913B-2668-48C6-9D85-6B6ACA6E4FC1}" type="pres">
      <dgm:prSet presAssocID="{FA4F5F4E-510C-4137-9A62-0E900CFC1C8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a:ext>
      </dgm:extLst>
    </dgm:pt>
    <dgm:pt modelId="{8C3811CF-3033-4842-83C0-22037DA73B68}" type="pres">
      <dgm:prSet presAssocID="{FA4F5F4E-510C-4137-9A62-0E900CFC1C89}" presName="spaceRect" presStyleCnt="0"/>
      <dgm:spPr/>
    </dgm:pt>
    <dgm:pt modelId="{B1169158-1A56-4641-837A-2BA1FDFB32D6}" type="pres">
      <dgm:prSet presAssocID="{FA4F5F4E-510C-4137-9A62-0E900CFC1C89}" presName="parTx" presStyleLbl="revTx" presStyleIdx="1" presStyleCnt="2">
        <dgm:presLayoutVars>
          <dgm:chMax val="0"/>
          <dgm:chPref val="0"/>
        </dgm:presLayoutVars>
      </dgm:prSet>
      <dgm:spPr/>
    </dgm:pt>
  </dgm:ptLst>
  <dgm:cxnLst>
    <dgm:cxn modelId="{B125D809-1E2A-4A32-AFF2-D454241E86B3}" srcId="{EA731940-E026-462C-A4A1-62DEAB5F0E1C}" destId="{FA4F5F4E-510C-4137-9A62-0E900CFC1C89}" srcOrd="1" destOrd="0" parTransId="{675CF46D-6736-41D9-9FEC-6ED0E7524925}" sibTransId="{06EB7D6E-77A7-4E60-A4D6-665A9F7ED6CF}"/>
    <dgm:cxn modelId="{F2E7AE45-D28C-43FF-9A3E-BE94520E43D1}" type="presOf" srcId="{EA731940-E026-462C-A4A1-62DEAB5F0E1C}" destId="{F236E987-8CC5-410F-A8B3-E2CE020B5801}" srcOrd="0" destOrd="0" presId="urn:microsoft.com/office/officeart/2018/2/layout/IconVerticalSolidList"/>
    <dgm:cxn modelId="{D4572E88-7DD5-4E9A-A9AF-85DC526B8E97}" srcId="{EA731940-E026-462C-A4A1-62DEAB5F0E1C}" destId="{E37CF2FF-86B9-4CE6-9D3D-A0FCAD871F46}" srcOrd="0" destOrd="0" parTransId="{716BE6D2-DE5D-4ABF-8ABC-905CCA5EB898}" sibTransId="{36E958A4-F55B-41B5-87F3-793B3A73EE90}"/>
    <dgm:cxn modelId="{00BA2691-EA37-4A3B-A266-98B731A09A3B}" type="presOf" srcId="{FA4F5F4E-510C-4137-9A62-0E900CFC1C89}" destId="{B1169158-1A56-4641-837A-2BA1FDFB32D6}" srcOrd="0" destOrd="0" presId="urn:microsoft.com/office/officeart/2018/2/layout/IconVerticalSolidList"/>
    <dgm:cxn modelId="{D54774FE-AFFC-4822-8E56-A0A9C6B594C0}" type="presOf" srcId="{E37CF2FF-86B9-4CE6-9D3D-A0FCAD871F46}" destId="{7DF50719-97CE-45D5-B502-AB8467D99ADE}" srcOrd="0" destOrd="0" presId="urn:microsoft.com/office/officeart/2018/2/layout/IconVerticalSolidList"/>
    <dgm:cxn modelId="{5C9AD1F5-0343-4AD2-B7B2-7477AD1F5563}" type="presParOf" srcId="{F236E987-8CC5-410F-A8B3-E2CE020B5801}" destId="{302F8DDA-EEC6-48B5-AFDA-E9110B950595}" srcOrd="0" destOrd="0" presId="urn:microsoft.com/office/officeart/2018/2/layout/IconVerticalSolidList"/>
    <dgm:cxn modelId="{34042C08-9550-4159-B5DB-B6B02D590BCF}" type="presParOf" srcId="{302F8DDA-EEC6-48B5-AFDA-E9110B950595}" destId="{67F2E5EB-3D14-4B55-85ED-E4AE9C327516}" srcOrd="0" destOrd="0" presId="urn:microsoft.com/office/officeart/2018/2/layout/IconVerticalSolidList"/>
    <dgm:cxn modelId="{B15374ED-BC23-40A4-A97A-C5A2FE8E69FC}" type="presParOf" srcId="{302F8DDA-EEC6-48B5-AFDA-E9110B950595}" destId="{8C78A459-5846-4536-849B-3F4AB41B08D7}" srcOrd="1" destOrd="0" presId="urn:microsoft.com/office/officeart/2018/2/layout/IconVerticalSolidList"/>
    <dgm:cxn modelId="{07416705-E1DD-46CB-A2E3-B0CCA6358975}" type="presParOf" srcId="{302F8DDA-EEC6-48B5-AFDA-E9110B950595}" destId="{624EA48F-16EB-47D9-9DFD-481432F9F747}" srcOrd="2" destOrd="0" presId="urn:microsoft.com/office/officeart/2018/2/layout/IconVerticalSolidList"/>
    <dgm:cxn modelId="{EA3E6DB6-EE3C-4CE1-9C4D-2EB549C1F102}" type="presParOf" srcId="{302F8DDA-EEC6-48B5-AFDA-E9110B950595}" destId="{7DF50719-97CE-45D5-B502-AB8467D99ADE}" srcOrd="3" destOrd="0" presId="urn:microsoft.com/office/officeart/2018/2/layout/IconVerticalSolidList"/>
    <dgm:cxn modelId="{0E609623-FD7E-4AB1-A5AF-F17FCECAB94D}" type="presParOf" srcId="{F236E987-8CC5-410F-A8B3-E2CE020B5801}" destId="{10B75A29-FF51-4BB1-A511-54C435A4CDB3}" srcOrd="1" destOrd="0" presId="urn:microsoft.com/office/officeart/2018/2/layout/IconVerticalSolidList"/>
    <dgm:cxn modelId="{E7817C63-6EBF-45C0-851D-ADFC73518C34}" type="presParOf" srcId="{F236E987-8CC5-410F-A8B3-E2CE020B5801}" destId="{5C37BEB3-8455-44D6-B45B-42A3B49B2DDD}" srcOrd="2" destOrd="0" presId="urn:microsoft.com/office/officeart/2018/2/layout/IconVerticalSolidList"/>
    <dgm:cxn modelId="{45ADBB7B-9BD0-4F35-B359-80804FAE5D42}" type="presParOf" srcId="{5C37BEB3-8455-44D6-B45B-42A3B49B2DDD}" destId="{011A3AAB-0E81-4799-80D2-99E636D26CBC}" srcOrd="0" destOrd="0" presId="urn:microsoft.com/office/officeart/2018/2/layout/IconVerticalSolidList"/>
    <dgm:cxn modelId="{3AE7ED2F-184F-4C84-B1AF-CD000056033E}" type="presParOf" srcId="{5C37BEB3-8455-44D6-B45B-42A3B49B2DDD}" destId="{64CF913B-2668-48C6-9D85-6B6ACA6E4FC1}" srcOrd="1" destOrd="0" presId="urn:microsoft.com/office/officeart/2018/2/layout/IconVerticalSolidList"/>
    <dgm:cxn modelId="{795B84C5-3770-4AE9-B7C9-63AE7297BD0D}" type="presParOf" srcId="{5C37BEB3-8455-44D6-B45B-42A3B49B2DDD}" destId="{8C3811CF-3033-4842-83C0-22037DA73B68}" srcOrd="2" destOrd="0" presId="urn:microsoft.com/office/officeart/2018/2/layout/IconVerticalSolidList"/>
    <dgm:cxn modelId="{0E98696E-5857-49E4-B9F6-98255EC9B8F0}" type="presParOf" srcId="{5C37BEB3-8455-44D6-B45B-42A3B49B2DDD}" destId="{B1169158-1A56-4641-837A-2BA1FDFB32D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731940-E026-462C-A4A1-62DEAB5F0E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37CF2FF-86B9-4CE6-9D3D-A0FCAD871F46}">
      <dgm:prSet/>
      <dgm:spPr/>
      <dgm:t>
        <a:bodyPr/>
        <a:lstStyle/>
        <a:p>
          <a:pPr>
            <a:lnSpc>
              <a:spcPct val="100000"/>
            </a:lnSpc>
          </a:pPr>
          <a:r>
            <a:rPr lang="en-US">
              <a:latin typeface="Sabon Next LT"/>
            </a:rPr>
            <a:t>Congratulations</a:t>
          </a:r>
          <a:r>
            <a:rPr lang="en-US"/>
            <a:t>! There are so many people in your high school community with information to share, and a survey is a great way to reach them.</a:t>
          </a:r>
        </a:p>
      </dgm:t>
    </dgm:pt>
    <dgm:pt modelId="{716BE6D2-DE5D-4ABF-8ABC-905CCA5EB898}" type="parTrans" cxnId="{D4572E88-7DD5-4E9A-A9AF-85DC526B8E97}">
      <dgm:prSet/>
      <dgm:spPr/>
      <dgm:t>
        <a:bodyPr/>
        <a:lstStyle/>
        <a:p>
          <a:endParaRPr lang="en-US"/>
        </a:p>
      </dgm:t>
    </dgm:pt>
    <dgm:pt modelId="{36E958A4-F55B-41B5-87F3-793B3A73EE90}" type="sibTrans" cxnId="{D4572E88-7DD5-4E9A-A9AF-85DC526B8E97}">
      <dgm:prSet/>
      <dgm:spPr/>
      <dgm:t>
        <a:bodyPr/>
        <a:lstStyle/>
        <a:p>
          <a:endParaRPr lang="en-US"/>
        </a:p>
      </dgm:t>
    </dgm:pt>
    <dgm:pt modelId="{FA4F5F4E-510C-4137-9A62-0E900CFC1C89}">
      <dgm:prSet/>
      <dgm:spPr/>
      <dgm:t>
        <a:bodyPr/>
        <a:lstStyle/>
        <a:p>
          <a:pPr>
            <a:lnSpc>
              <a:spcPct val="100000"/>
            </a:lnSpc>
          </a:pPr>
          <a:r>
            <a:rPr lang="en-US"/>
            <a:t>But the language you use in your survey matters....</a:t>
          </a:r>
        </a:p>
      </dgm:t>
    </dgm:pt>
    <dgm:pt modelId="{675CF46D-6736-41D9-9FEC-6ED0E7524925}" type="parTrans" cxnId="{B125D809-1E2A-4A32-AFF2-D454241E86B3}">
      <dgm:prSet/>
      <dgm:spPr/>
      <dgm:t>
        <a:bodyPr/>
        <a:lstStyle/>
        <a:p>
          <a:endParaRPr lang="en-US"/>
        </a:p>
      </dgm:t>
    </dgm:pt>
    <dgm:pt modelId="{06EB7D6E-77A7-4E60-A4D6-665A9F7ED6CF}" type="sibTrans" cxnId="{B125D809-1E2A-4A32-AFF2-D454241E86B3}">
      <dgm:prSet/>
      <dgm:spPr/>
      <dgm:t>
        <a:bodyPr/>
        <a:lstStyle/>
        <a:p>
          <a:endParaRPr lang="en-US"/>
        </a:p>
      </dgm:t>
    </dgm:pt>
    <dgm:pt modelId="{F236E987-8CC5-410F-A8B3-E2CE020B5801}" type="pres">
      <dgm:prSet presAssocID="{EA731940-E026-462C-A4A1-62DEAB5F0E1C}" presName="root" presStyleCnt="0">
        <dgm:presLayoutVars>
          <dgm:dir/>
          <dgm:resizeHandles val="exact"/>
        </dgm:presLayoutVars>
      </dgm:prSet>
      <dgm:spPr/>
    </dgm:pt>
    <dgm:pt modelId="{302F8DDA-EEC6-48B5-AFDA-E9110B950595}" type="pres">
      <dgm:prSet presAssocID="{E37CF2FF-86B9-4CE6-9D3D-A0FCAD871F46}" presName="compNode" presStyleCnt="0"/>
      <dgm:spPr/>
    </dgm:pt>
    <dgm:pt modelId="{67F2E5EB-3D14-4B55-85ED-E4AE9C327516}" type="pres">
      <dgm:prSet presAssocID="{E37CF2FF-86B9-4CE6-9D3D-A0FCAD871F46}" presName="bgRect" presStyleLbl="bgShp" presStyleIdx="0" presStyleCnt="2"/>
      <dgm:spPr/>
    </dgm:pt>
    <dgm:pt modelId="{8C78A459-5846-4536-849B-3F4AB41B08D7}" type="pres">
      <dgm:prSet presAssocID="{E37CF2FF-86B9-4CE6-9D3D-A0FCAD871F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pping Hands"/>
        </a:ext>
      </dgm:extLst>
    </dgm:pt>
    <dgm:pt modelId="{624EA48F-16EB-47D9-9DFD-481432F9F747}" type="pres">
      <dgm:prSet presAssocID="{E37CF2FF-86B9-4CE6-9D3D-A0FCAD871F46}" presName="spaceRect" presStyleCnt="0"/>
      <dgm:spPr/>
    </dgm:pt>
    <dgm:pt modelId="{7DF50719-97CE-45D5-B502-AB8467D99ADE}" type="pres">
      <dgm:prSet presAssocID="{E37CF2FF-86B9-4CE6-9D3D-A0FCAD871F46}" presName="parTx" presStyleLbl="revTx" presStyleIdx="0" presStyleCnt="2">
        <dgm:presLayoutVars>
          <dgm:chMax val="0"/>
          <dgm:chPref val="0"/>
        </dgm:presLayoutVars>
      </dgm:prSet>
      <dgm:spPr/>
    </dgm:pt>
    <dgm:pt modelId="{10B75A29-FF51-4BB1-A511-54C435A4CDB3}" type="pres">
      <dgm:prSet presAssocID="{36E958A4-F55B-41B5-87F3-793B3A73EE90}" presName="sibTrans" presStyleCnt="0"/>
      <dgm:spPr/>
    </dgm:pt>
    <dgm:pt modelId="{5C37BEB3-8455-44D6-B45B-42A3B49B2DDD}" type="pres">
      <dgm:prSet presAssocID="{FA4F5F4E-510C-4137-9A62-0E900CFC1C89}" presName="compNode" presStyleCnt="0"/>
      <dgm:spPr/>
    </dgm:pt>
    <dgm:pt modelId="{011A3AAB-0E81-4799-80D2-99E636D26CBC}" type="pres">
      <dgm:prSet presAssocID="{FA4F5F4E-510C-4137-9A62-0E900CFC1C89}" presName="bgRect" presStyleLbl="bgShp" presStyleIdx="1" presStyleCnt="2"/>
      <dgm:spPr>
        <a:solidFill>
          <a:schemeClr val="accent3"/>
        </a:solidFill>
      </dgm:spPr>
    </dgm:pt>
    <dgm:pt modelId="{64CF913B-2668-48C6-9D85-6B6ACA6E4FC1}" type="pres">
      <dgm:prSet presAssocID="{FA4F5F4E-510C-4137-9A62-0E900CFC1C8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ngue"/>
        </a:ext>
      </dgm:extLst>
    </dgm:pt>
    <dgm:pt modelId="{8C3811CF-3033-4842-83C0-22037DA73B68}" type="pres">
      <dgm:prSet presAssocID="{FA4F5F4E-510C-4137-9A62-0E900CFC1C89}" presName="spaceRect" presStyleCnt="0"/>
      <dgm:spPr/>
    </dgm:pt>
    <dgm:pt modelId="{B1169158-1A56-4641-837A-2BA1FDFB32D6}" type="pres">
      <dgm:prSet presAssocID="{FA4F5F4E-510C-4137-9A62-0E900CFC1C89}" presName="parTx" presStyleLbl="revTx" presStyleIdx="1" presStyleCnt="2">
        <dgm:presLayoutVars>
          <dgm:chMax val="0"/>
          <dgm:chPref val="0"/>
        </dgm:presLayoutVars>
      </dgm:prSet>
      <dgm:spPr/>
    </dgm:pt>
  </dgm:ptLst>
  <dgm:cxnLst>
    <dgm:cxn modelId="{B125D809-1E2A-4A32-AFF2-D454241E86B3}" srcId="{EA731940-E026-462C-A4A1-62DEAB5F0E1C}" destId="{FA4F5F4E-510C-4137-9A62-0E900CFC1C89}" srcOrd="1" destOrd="0" parTransId="{675CF46D-6736-41D9-9FEC-6ED0E7524925}" sibTransId="{06EB7D6E-77A7-4E60-A4D6-665A9F7ED6CF}"/>
    <dgm:cxn modelId="{F2E7AE45-D28C-43FF-9A3E-BE94520E43D1}" type="presOf" srcId="{EA731940-E026-462C-A4A1-62DEAB5F0E1C}" destId="{F236E987-8CC5-410F-A8B3-E2CE020B5801}" srcOrd="0" destOrd="0" presId="urn:microsoft.com/office/officeart/2018/2/layout/IconVerticalSolidList"/>
    <dgm:cxn modelId="{D4572E88-7DD5-4E9A-A9AF-85DC526B8E97}" srcId="{EA731940-E026-462C-A4A1-62DEAB5F0E1C}" destId="{E37CF2FF-86B9-4CE6-9D3D-A0FCAD871F46}" srcOrd="0" destOrd="0" parTransId="{716BE6D2-DE5D-4ABF-8ABC-905CCA5EB898}" sibTransId="{36E958A4-F55B-41B5-87F3-793B3A73EE90}"/>
    <dgm:cxn modelId="{00BA2691-EA37-4A3B-A266-98B731A09A3B}" type="presOf" srcId="{FA4F5F4E-510C-4137-9A62-0E900CFC1C89}" destId="{B1169158-1A56-4641-837A-2BA1FDFB32D6}" srcOrd="0" destOrd="0" presId="urn:microsoft.com/office/officeart/2018/2/layout/IconVerticalSolidList"/>
    <dgm:cxn modelId="{D54774FE-AFFC-4822-8E56-A0A9C6B594C0}" type="presOf" srcId="{E37CF2FF-86B9-4CE6-9D3D-A0FCAD871F46}" destId="{7DF50719-97CE-45D5-B502-AB8467D99ADE}" srcOrd="0" destOrd="0" presId="urn:microsoft.com/office/officeart/2018/2/layout/IconVerticalSolidList"/>
    <dgm:cxn modelId="{5C9AD1F5-0343-4AD2-B7B2-7477AD1F5563}" type="presParOf" srcId="{F236E987-8CC5-410F-A8B3-E2CE020B5801}" destId="{302F8DDA-EEC6-48B5-AFDA-E9110B950595}" srcOrd="0" destOrd="0" presId="urn:microsoft.com/office/officeart/2018/2/layout/IconVerticalSolidList"/>
    <dgm:cxn modelId="{34042C08-9550-4159-B5DB-B6B02D590BCF}" type="presParOf" srcId="{302F8DDA-EEC6-48B5-AFDA-E9110B950595}" destId="{67F2E5EB-3D14-4B55-85ED-E4AE9C327516}" srcOrd="0" destOrd="0" presId="urn:microsoft.com/office/officeart/2018/2/layout/IconVerticalSolidList"/>
    <dgm:cxn modelId="{B15374ED-BC23-40A4-A97A-C5A2FE8E69FC}" type="presParOf" srcId="{302F8DDA-EEC6-48B5-AFDA-E9110B950595}" destId="{8C78A459-5846-4536-849B-3F4AB41B08D7}" srcOrd="1" destOrd="0" presId="urn:microsoft.com/office/officeart/2018/2/layout/IconVerticalSolidList"/>
    <dgm:cxn modelId="{07416705-E1DD-46CB-A2E3-B0CCA6358975}" type="presParOf" srcId="{302F8DDA-EEC6-48B5-AFDA-E9110B950595}" destId="{624EA48F-16EB-47D9-9DFD-481432F9F747}" srcOrd="2" destOrd="0" presId="urn:microsoft.com/office/officeart/2018/2/layout/IconVerticalSolidList"/>
    <dgm:cxn modelId="{EA3E6DB6-EE3C-4CE1-9C4D-2EB549C1F102}" type="presParOf" srcId="{302F8DDA-EEC6-48B5-AFDA-E9110B950595}" destId="{7DF50719-97CE-45D5-B502-AB8467D99ADE}" srcOrd="3" destOrd="0" presId="urn:microsoft.com/office/officeart/2018/2/layout/IconVerticalSolidList"/>
    <dgm:cxn modelId="{0E609623-FD7E-4AB1-A5AF-F17FCECAB94D}" type="presParOf" srcId="{F236E987-8CC5-410F-A8B3-E2CE020B5801}" destId="{10B75A29-FF51-4BB1-A511-54C435A4CDB3}" srcOrd="1" destOrd="0" presId="urn:microsoft.com/office/officeart/2018/2/layout/IconVerticalSolidList"/>
    <dgm:cxn modelId="{E7817C63-6EBF-45C0-851D-ADFC73518C34}" type="presParOf" srcId="{F236E987-8CC5-410F-A8B3-E2CE020B5801}" destId="{5C37BEB3-8455-44D6-B45B-42A3B49B2DDD}" srcOrd="2" destOrd="0" presId="urn:microsoft.com/office/officeart/2018/2/layout/IconVerticalSolidList"/>
    <dgm:cxn modelId="{45ADBB7B-9BD0-4F35-B359-80804FAE5D42}" type="presParOf" srcId="{5C37BEB3-8455-44D6-B45B-42A3B49B2DDD}" destId="{011A3AAB-0E81-4799-80D2-99E636D26CBC}" srcOrd="0" destOrd="0" presId="urn:microsoft.com/office/officeart/2018/2/layout/IconVerticalSolidList"/>
    <dgm:cxn modelId="{3AE7ED2F-184F-4C84-B1AF-CD000056033E}" type="presParOf" srcId="{5C37BEB3-8455-44D6-B45B-42A3B49B2DDD}" destId="{64CF913B-2668-48C6-9D85-6B6ACA6E4FC1}" srcOrd="1" destOrd="0" presId="urn:microsoft.com/office/officeart/2018/2/layout/IconVerticalSolidList"/>
    <dgm:cxn modelId="{795B84C5-3770-4AE9-B7C9-63AE7297BD0D}" type="presParOf" srcId="{5C37BEB3-8455-44D6-B45B-42A3B49B2DDD}" destId="{8C3811CF-3033-4842-83C0-22037DA73B68}" srcOrd="2" destOrd="0" presId="urn:microsoft.com/office/officeart/2018/2/layout/IconVerticalSolidList"/>
    <dgm:cxn modelId="{0E98696E-5857-49E4-B9F6-98255EC9B8F0}" type="presParOf" srcId="{5C37BEB3-8455-44D6-B45B-42A3B49B2DDD}" destId="{B1169158-1A56-4641-837A-2BA1FDFB32D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731940-E026-462C-A4A1-62DEAB5F0E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81E2634-1BA3-45BE-8031-5351F872B731}">
      <dgm:prSet phldr="0"/>
      <dgm:spPr/>
      <dgm:t>
        <a:bodyPr/>
        <a:lstStyle/>
        <a:p>
          <a:pPr>
            <a:lnSpc>
              <a:spcPct val="100000"/>
            </a:lnSpc>
          </a:pPr>
          <a:r>
            <a:rPr lang="en-US">
              <a:latin typeface="Sabon Next LT"/>
            </a:rPr>
            <a:t>Black</a:t>
          </a:r>
        </a:p>
      </dgm:t>
    </dgm:pt>
    <dgm:pt modelId="{F91638F8-A351-4150-A44D-EFE0DB33CB92}" type="parTrans" cxnId="{5E203049-CE5B-4B3C-8605-A8FC0E69D2F6}">
      <dgm:prSet/>
      <dgm:spPr/>
    </dgm:pt>
    <dgm:pt modelId="{B0CC017C-84F9-4E68-A8BD-BFF41D21CB27}" type="sibTrans" cxnId="{5E203049-CE5B-4B3C-8605-A8FC0E69D2F6}">
      <dgm:prSet/>
      <dgm:spPr/>
    </dgm:pt>
    <dgm:pt modelId="{E0275526-BA79-48B2-AC86-9EB528E07CA4}">
      <dgm:prSet phldr="0"/>
      <dgm:spPr/>
      <dgm:t>
        <a:bodyPr/>
        <a:lstStyle/>
        <a:p>
          <a:pPr>
            <a:lnSpc>
              <a:spcPct val="100000"/>
            </a:lnSpc>
          </a:pPr>
          <a:r>
            <a:rPr lang="en-US">
              <a:latin typeface="Sabon Next LT"/>
            </a:rPr>
            <a:t>Hispanic</a:t>
          </a:r>
        </a:p>
      </dgm:t>
    </dgm:pt>
    <dgm:pt modelId="{55575E43-C5ED-4C7F-81B1-A8864B9C3924}" type="parTrans" cxnId="{E8B267CC-74C3-4C9A-9F1F-24173063D2D1}">
      <dgm:prSet/>
      <dgm:spPr/>
    </dgm:pt>
    <dgm:pt modelId="{A6156359-8284-4177-AFF4-0233C7A459AB}" type="sibTrans" cxnId="{E8B267CC-74C3-4C9A-9F1F-24173063D2D1}">
      <dgm:prSet/>
      <dgm:spPr/>
    </dgm:pt>
    <dgm:pt modelId="{729FFB72-6596-4E20-A8B4-6D04944FF488}">
      <dgm:prSet phldr="0"/>
      <dgm:spPr/>
      <dgm:t>
        <a:bodyPr/>
        <a:lstStyle/>
        <a:p>
          <a:pPr>
            <a:lnSpc>
              <a:spcPct val="100000"/>
            </a:lnSpc>
          </a:pPr>
          <a:r>
            <a:rPr lang="en-US">
              <a:latin typeface="Sabon Next LT"/>
            </a:rPr>
            <a:t>Asian</a:t>
          </a:r>
        </a:p>
      </dgm:t>
    </dgm:pt>
    <dgm:pt modelId="{ADB84231-E02D-4462-8880-A9D38DCDCDBB}" type="parTrans" cxnId="{09297F6E-78BD-4769-ABE7-760A4B1F99E0}">
      <dgm:prSet/>
      <dgm:spPr/>
    </dgm:pt>
    <dgm:pt modelId="{A94ACBA9-56FA-46FE-8081-F1CDA851B558}" type="sibTrans" cxnId="{09297F6E-78BD-4769-ABE7-760A4B1F99E0}">
      <dgm:prSet/>
      <dgm:spPr/>
    </dgm:pt>
    <dgm:pt modelId="{2CCE8ECA-9326-466B-812C-8F2CD1FF1DC9}">
      <dgm:prSet phldr="0"/>
      <dgm:spPr/>
      <dgm:t>
        <a:bodyPr/>
        <a:lstStyle/>
        <a:p>
          <a:pPr>
            <a:lnSpc>
              <a:spcPct val="100000"/>
            </a:lnSpc>
          </a:pPr>
          <a:r>
            <a:rPr lang="en-US">
              <a:latin typeface="Sabon Next LT"/>
            </a:rPr>
            <a:t>Pacific Islander</a:t>
          </a:r>
        </a:p>
      </dgm:t>
    </dgm:pt>
    <dgm:pt modelId="{6B376A4D-F669-49D9-8F2B-447DD38A4CBA}" type="parTrans" cxnId="{A457F5AB-8CA4-42A8-91E0-C860E2491B97}">
      <dgm:prSet/>
      <dgm:spPr/>
    </dgm:pt>
    <dgm:pt modelId="{0C091A94-ABB5-41E5-87B5-61E693E59C6C}" type="sibTrans" cxnId="{A457F5AB-8CA4-42A8-91E0-C860E2491B97}">
      <dgm:prSet/>
      <dgm:spPr/>
    </dgm:pt>
    <dgm:pt modelId="{4C757E2B-ED37-465D-8A28-1C9D190DB74A}">
      <dgm:prSet phldr="0"/>
      <dgm:spPr/>
      <dgm:t>
        <a:bodyPr/>
        <a:lstStyle/>
        <a:p>
          <a:pPr>
            <a:lnSpc>
              <a:spcPct val="100000"/>
            </a:lnSpc>
          </a:pPr>
          <a:r>
            <a:rPr lang="en-US">
              <a:latin typeface="Sabon Next LT"/>
            </a:rPr>
            <a:t>White</a:t>
          </a:r>
        </a:p>
      </dgm:t>
    </dgm:pt>
    <dgm:pt modelId="{132A43A1-73FE-4E03-97F2-DC8C96AAC308}" type="parTrans" cxnId="{FED61755-1DB3-4028-819D-B416FA07846C}">
      <dgm:prSet/>
      <dgm:spPr/>
    </dgm:pt>
    <dgm:pt modelId="{751B1140-2AD2-4D9E-A8EB-9792C175987D}" type="sibTrans" cxnId="{FED61755-1DB3-4028-819D-B416FA07846C}">
      <dgm:prSet/>
      <dgm:spPr/>
    </dgm:pt>
    <dgm:pt modelId="{F236E987-8CC5-410F-A8B3-E2CE020B5801}" type="pres">
      <dgm:prSet presAssocID="{EA731940-E026-462C-A4A1-62DEAB5F0E1C}" presName="root" presStyleCnt="0">
        <dgm:presLayoutVars>
          <dgm:dir/>
          <dgm:resizeHandles val="exact"/>
        </dgm:presLayoutVars>
      </dgm:prSet>
      <dgm:spPr/>
    </dgm:pt>
    <dgm:pt modelId="{AB93E779-F19B-443E-A577-DA6275CE202B}" type="pres">
      <dgm:prSet presAssocID="{E81E2634-1BA3-45BE-8031-5351F872B731}" presName="compNode" presStyleCnt="0"/>
      <dgm:spPr/>
    </dgm:pt>
    <dgm:pt modelId="{30BE070A-3747-4A63-9089-1B0520F550A4}" type="pres">
      <dgm:prSet presAssocID="{E81E2634-1BA3-45BE-8031-5351F872B731}" presName="bgRect" presStyleLbl="bgShp" presStyleIdx="0" presStyleCnt="5"/>
      <dgm:spPr/>
    </dgm:pt>
    <dgm:pt modelId="{9643223C-D148-4812-BE34-B45D761B98C9}" type="pres">
      <dgm:prSet presAssocID="{E81E2634-1BA3-45BE-8031-5351F872B731}" presName="iconRect" presStyleLbl="node1" presStyleIdx="0" presStyleCnt="5"/>
      <dgm:spPr/>
    </dgm:pt>
    <dgm:pt modelId="{01A0BF8E-8623-43BC-A62C-55CD0E182753}" type="pres">
      <dgm:prSet presAssocID="{E81E2634-1BA3-45BE-8031-5351F872B731}" presName="spaceRect" presStyleCnt="0"/>
      <dgm:spPr/>
    </dgm:pt>
    <dgm:pt modelId="{20C0A06C-4928-4FAD-BDA4-28C8F200E6F4}" type="pres">
      <dgm:prSet presAssocID="{E81E2634-1BA3-45BE-8031-5351F872B731}" presName="parTx" presStyleLbl="revTx" presStyleIdx="0" presStyleCnt="5">
        <dgm:presLayoutVars>
          <dgm:chMax val="0"/>
          <dgm:chPref val="0"/>
        </dgm:presLayoutVars>
      </dgm:prSet>
      <dgm:spPr/>
    </dgm:pt>
    <dgm:pt modelId="{F42E31F2-A7D9-4F66-9FD0-B4A865C78841}" type="pres">
      <dgm:prSet presAssocID="{B0CC017C-84F9-4E68-A8BD-BFF41D21CB27}" presName="sibTrans" presStyleCnt="0"/>
      <dgm:spPr/>
    </dgm:pt>
    <dgm:pt modelId="{51744454-8CE4-4F79-B828-04C72D6E3289}" type="pres">
      <dgm:prSet presAssocID="{E0275526-BA79-48B2-AC86-9EB528E07CA4}" presName="compNode" presStyleCnt="0"/>
      <dgm:spPr/>
    </dgm:pt>
    <dgm:pt modelId="{78E7D5AA-3278-4E1F-BB7F-B8A08CC39F90}" type="pres">
      <dgm:prSet presAssocID="{E0275526-BA79-48B2-AC86-9EB528E07CA4}" presName="bgRect" presStyleLbl="bgShp" presStyleIdx="1" presStyleCnt="5"/>
      <dgm:spPr/>
    </dgm:pt>
    <dgm:pt modelId="{F79E84C3-C115-406B-A747-A8B141AEF4D0}" type="pres">
      <dgm:prSet presAssocID="{E0275526-BA79-48B2-AC86-9EB528E07CA4}" presName="iconRect" presStyleLbl="node1" presStyleIdx="1" presStyleCnt="5"/>
      <dgm:spPr/>
    </dgm:pt>
    <dgm:pt modelId="{4F8C97BA-9AC3-4FD9-8743-BBE9DB95EA6B}" type="pres">
      <dgm:prSet presAssocID="{E0275526-BA79-48B2-AC86-9EB528E07CA4}" presName="spaceRect" presStyleCnt="0"/>
      <dgm:spPr/>
    </dgm:pt>
    <dgm:pt modelId="{BA728597-A6AD-444B-92BC-60E67AC2EB2A}" type="pres">
      <dgm:prSet presAssocID="{E0275526-BA79-48B2-AC86-9EB528E07CA4}" presName="parTx" presStyleLbl="revTx" presStyleIdx="1" presStyleCnt="5">
        <dgm:presLayoutVars>
          <dgm:chMax val="0"/>
          <dgm:chPref val="0"/>
        </dgm:presLayoutVars>
      </dgm:prSet>
      <dgm:spPr/>
    </dgm:pt>
    <dgm:pt modelId="{ACA54094-8B3C-443E-9B86-65672F0F60AD}" type="pres">
      <dgm:prSet presAssocID="{A6156359-8284-4177-AFF4-0233C7A459AB}" presName="sibTrans" presStyleCnt="0"/>
      <dgm:spPr/>
    </dgm:pt>
    <dgm:pt modelId="{8DF74A76-7A4D-4584-BB58-E40687D0D8B5}" type="pres">
      <dgm:prSet presAssocID="{729FFB72-6596-4E20-A8B4-6D04944FF488}" presName="compNode" presStyleCnt="0"/>
      <dgm:spPr/>
    </dgm:pt>
    <dgm:pt modelId="{7E2CEB9C-9E3E-421D-A15B-EF3459A2059A}" type="pres">
      <dgm:prSet presAssocID="{729FFB72-6596-4E20-A8B4-6D04944FF488}" presName="bgRect" presStyleLbl="bgShp" presStyleIdx="2" presStyleCnt="5"/>
      <dgm:spPr/>
    </dgm:pt>
    <dgm:pt modelId="{44B81CCE-7BB3-4765-956E-EE1F8840C133}" type="pres">
      <dgm:prSet presAssocID="{729FFB72-6596-4E20-A8B4-6D04944FF488}" presName="iconRect" presStyleLbl="node1" presStyleIdx="2" presStyleCnt="5"/>
      <dgm:spPr/>
    </dgm:pt>
    <dgm:pt modelId="{D60E75CE-2F51-4A4C-A1EB-3AA035156448}" type="pres">
      <dgm:prSet presAssocID="{729FFB72-6596-4E20-A8B4-6D04944FF488}" presName="spaceRect" presStyleCnt="0"/>
      <dgm:spPr/>
    </dgm:pt>
    <dgm:pt modelId="{480E5FDF-6764-4446-81F3-67CC4A78A82B}" type="pres">
      <dgm:prSet presAssocID="{729FFB72-6596-4E20-A8B4-6D04944FF488}" presName="parTx" presStyleLbl="revTx" presStyleIdx="2" presStyleCnt="5">
        <dgm:presLayoutVars>
          <dgm:chMax val="0"/>
          <dgm:chPref val="0"/>
        </dgm:presLayoutVars>
      </dgm:prSet>
      <dgm:spPr/>
    </dgm:pt>
    <dgm:pt modelId="{D9D1BE3C-DB5E-47AC-A064-1A372D4D4E15}" type="pres">
      <dgm:prSet presAssocID="{A94ACBA9-56FA-46FE-8081-F1CDA851B558}" presName="sibTrans" presStyleCnt="0"/>
      <dgm:spPr/>
    </dgm:pt>
    <dgm:pt modelId="{A96AC4E6-581F-422B-8A6F-3146DBA883E6}" type="pres">
      <dgm:prSet presAssocID="{2CCE8ECA-9326-466B-812C-8F2CD1FF1DC9}" presName="compNode" presStyleCnt="0"/>
      <dgm:spPr/>
    </dgm:pt>
    <dgm:pt modelId="{86C9E45C-E1FE-4482-99BD-B6F4665C9076}" type="pres">
      <dgm:prSet presAssocID="{2CCE8ECA-9326-466B-812C-8F2CD1FF1DC9}" presName="bgRect" presStyleLbl="bgShp" presStyleIdx="3" presStyleCnt="5"/>
      <dgm:spPr/>
    </dgm:pt>
    <dgm:pt modelId="{BE5CCFF4-2D64-464D-8CFD-AFB2B80A4166}" type="pres">
      <dgm:prSet presAssocID="{2CCE8ECA-9326-466B-812C-8F2CD1FF1DC9}" presName="iconRect" presStyleLbl="node1" presStyleIdx="3" presStyleCnt="5"/>
      <dgm:spPr/>
    </dgm:pt>
    <dgm:pt modelId="{6FECCBEA-2D49-47E6-8E6E-A6600812D3FA}" type="pres">
      <dgm:prSet presAssocID="{2CCE8ECA-9326-466B-812C-8F2CD1FF1DC9}" presName="spaceRect" presStyleCnt="0"/>
      <dgm:spPr/>
    </dgm:pt>
    <dgm:pt modelId="{889913D5-7E48-40C9-959D-7D8215080D47}" type="pres">
      <dgm:prSet presAssocID="{2CCE8ECA-9326-466B-812C-8F2CD1FF1DC9}" presName="parTx" presStyleLbl="revTx" presStyleIdx="3" presStyleCnt="5">
        <dgm:presLayoutVars>
          <dgm:chMax val="0"/>
          <dgm:chPref val="0"/>
        </dgm:presLayoutVars>
      </dgm:prSet>
      <dgm:spPr/>
    </dgm:pt>
    <dgm:pt modelId="{85F1DD38-3B12-4373-A258-51E09532CC73}" type="pres">
      <dgm:prSet presAssocID="{0C091A94-ABB5-41E5-87B5-61E693E59C6C}" presName="sibTrans" presStyleCnt="0"/>
      <dgm:spPr/>
    </dgm:pt>
    <dgm:pt modelId="{5D8AC324-3A6F-4A70-80CE-85CA43FDEF07}" type="pres">
      <dgm:prSet presAssocID="{4C757E2B-ED37-465D-8A28-1C9D190DB74A}" presName="compNode" presStyleCnt="0"/>
      <dgm:spPr/>
    </dgm:pt>
    <dgm:pt modelId="{299F792D-04D9-44CA-A96A-B253EF7802F2}" type="pres">
      <dgm:prSet presAssocID="{4C757E2B-ED37-465D-8A28-1C9D190DB74A}" presName="bgRect" presStyleLbl="bgShp" presStyleIdx="4" presStyleCnt="5"/>
      <dgm:spPr/>
    </dgm:pt>
    <dgm:pt modelId="{AE7128DE-944F-4F36-AD83-DA90D7DB2266}" type="pres">
      <dgm:prSet presAssocID="{4C757E2B-ED37-465D-8A28-1C9D190DB74A}" presName="iconRect" presStyleLbl="node1" presStyleIdx="4" presStyleCnt="5"/>
      <dgm:spPr/>
    </dgm:pt>
    <dgm:pt modelId="{65D36280-7995-4967-87FB-754C043FCA08}" type="pres">
      <dgm:prSet presAssocID="{4C757E2B-ED37-465D-8A28-1C9D190DB74A}" presName="spaceRect" presStyleCnt="0"/>
      <dgm:spPr/>
    </dgm:pt>
    <dgm:pt modelId="{562E51B6-D5F0-40F8-AECF-C44B32B8C9F3}" type="pres">
      <dgm:prSet presAssocID="{4C757E2B-ED37-465D-8A28-1C9D190DB74A}" presName="parTx" presStyleLbl="revTx" presStyleIdx="4" presStyleCnt="5">
        <dgm:presLayoutVars>
          <dgm:chMax val="0"/>
          <dgm:chPref val="0"/>
        </dgm:presLayoutVars>
      </dgm:prSet>
      <dgm:spPr/>
    </dgm:pt>
  </dgm:ptLst>
  <dgm:cxnLst>
    <dgm:cxn modelId="{06C5B322-5A29-4B05-A94B-E8F995AC3BC7}" type="presOf" srcId="{2CCE8ECA-9326-466B-812C-8F2CD1FF1DC9}" destId="{889913D5-7E48-40C9-959D-7D8215080D47}" srcOrd="0" destOrd="0" presId="urn:microsoft.com/office/officeart/2018/2/layout/IconVerticalSolidList"/>
    <dgm:cxn modelId="{F2E7AE45-D28C-43FF-9A3E-BE94520E43D1}" type="presOf" srcId="{EA731940-E026-462C-A4A1-62DEAB5F0E1C}" destId="{F236E987-8CC5-410F-A8B3-E2CE020B5801}" srcOrd="0" destOrd="0" presId="urn:microsoft.com/office/officeart/2018/2/layout/IconVerticalSolidList"/>
    <dgm:cxn modelId="{5E203049-CE5B-4B3C-8605-A8FC0E69D2F6}" srcId="{EA731940-E026-462C-A4A1-62DEAB5F0E1C}" destId="{E81E2634-1BA3-45BE-8031-5351F872B731}" srcOrd="0" destOrd="0" parTransId="{F91638F8-A351-4150-A44D-EFE0DB33CB92}" sibTransId="{B0CC017C-84F9-4E68-A8BD-BFF41D21CB27}"/>
    <dgm:cxn modelId="{09297F6E-78BD-4769-ABE7-760A4B1F99E0}" srcId="{EA731940-E026-462C-A4A1-62DEAB5F0E1C}" destId="{729FFB72-6596-4E20-A8B4-6D04944FF488}" srcOrd="2" destOrd="0" parTransId="{ADB84231-E02D-4462-8880-A9D38DCDCDBB}" sibTransId="{A94ACBA9-56FA-46FE-8081-F1CDA851B558}"/>
    <dgm:cxn modelId="{E986DC6F-1BAE-446B-924A-722313767048}" type="presOf" srcId="{E0275526-BA79-48B2-AC86-9EB528E07CA4}" destId="{BA728597-A6AD-444B-92BC-60E67AC2EB2A}" srcOrd="0" destOrd="0" presId="urn:microsoft.com/office/officeart/2018/2/layout/IconVerticalSolidList"/>
    <dgm:cxn modelId="{FED61755-1DB3-4028-819D-B416FA07846C}" srcId="{EA731940-E026-462C-A4A1-62DEAB5F0E1C}" destId="{4C757E2B-ED37-465D-8A28-1C9D190DB74A}" srcOrd="4" destOrd="0" parTransId="{132A43A1-73FE-4E03-97F2-DC8C96AAC308}" sibTransId="{751B1140-2AD2-4D9E-A8EB-9792C175987D}"/>
    <dgm:cxn modelId="{5EAD1E7A-FEC0-4F17-BBC9-E471C54BEA59}" type="presOf" srcId="{E81E2634-1BA3-45BE-8031-5351F872B731}" destId="{20C0A06C-4928-4FAD-BDA4-28C8F200E6F4}" srcOrd="0" destOrd="0" presId="urn:microsoft.com/office/officeart/2018/2/layout/IconVerticalSolidList"/>
    <dgm:cxn modelId="{674E1894-23EA-43FC-8B91-B7B4B6E74ADA}" type="presOf" srcId="{4C757E2B-ED37-465D-8A28-1C9D190DB74A}" destId="{562E51B6-D5F0-40F8-AECF-C44B32B8C9F3}" srcOrd="0" destOrd="0" presId="urn:microsoft.com/office/officeart/2018/2/layout/IconVerticalSolidList"/>
    <dgm:cxn modelId="{A457F5AB-8CA4-42A8-91E0-C860E2491B97}" srcId="{EA731940-E026-462C-A4A1-62DEAB5F0E1C}" destId="{2CCE8ECA-9326-466B-812C-8F2CD1FF1DC9}" srcOrd="3" destOrd="0" parTransId="{6B376A4D-F669-49D9-8F2B-447DD38A4CBA}" sibTransId="{0C091A94-ABB5-41E5-87B5-61E693E59C6C}"/>
    <dgm:cxn modelId="{E8B267CC-74C3-4C9A-9F1F-24173063D2D1}" srcId="{EA731940-E026-462C-A4A1-62DEAB5F0E1C}" destId="{E0275526-BA79-48B2-AC86-9EB528E07CA4}" srcOrd="1" destOrd="0" parTransId="{55575E43-C5ED-4C7F-81B1-A8864B9C3924}" sibTransId="{A6156359-8284-4177-AFF4-0233C7A459AB}"/>
    <dgm:cxn modelId="{0AFF3BDC-86E5-4B48-8AE2-9A89B85E1DFD}" type="presOf" srcId="{729FFB72-6596-4E20-A8B4-6D04944FF488}" destId="{480E5FDF-6764-4446-81F3-67CC4A78A82B}" srcOrd="0" destOrd="0" presId="urn:microsoft.com/office/officeart/2018/2/layout/IconVerticalSolidList"/>
    <dgm:cxn modelId="{880C75DC-E118-4FB1-9BCC-35F042F3B044}" type="presParOf" srcId="{F236E987-8CC5-410F-A8B3-E2CE020B5801}" destId="{AB93E779-F19B-443E-A577-DA6275CE202B}" srcOrd="0" destOrd="0" presId="urn:microsoft.com/office/officeart/2018/2/layout/IconVerticalSolidList"/>
    <dgm:cxn modelId="{9E7DB6D5-F73C-4BA6-A664-E17C1B930C47}" type="presParOf" srcId="{AB93E779-F19B-443E-A577-DA6275CE202B}" destId="{30BE070A-3747-4A63-9089-1B0520F550A4}" srcOrd="0" destOrd="0" presId="urn:microsoft.com/office/officeart/2018/2/layout/IconVerticalSolidList"/>
    <dgm:cxn modelId="{5E66C352-44B5-46DA-B047-E7083E5DBA29}" type="presParOf" srcId="{AB93E779-F19B-443E-A577-DA6275CE202B}" destId="{9643223C-D148-4812-BE34-B45D761B98C9}" srcOrd="1" destOrd="0" presId="urn:microsoft.com/office/officeart/2018/2/layout/IconVerticalSolidList"/>
    <dgm:cxn modelId="{2927164E-F40D-417B-A2FF-3D8B63EF872D}" type="presParOf" srcId="{AB93E779-F19B-443E-A577-DA6275CE202B}" destId="{01A0BF8E-8623-43BC-A62C-55CD0E182753}" srcOrd="2" destOrd="0" presId="urn:microsoft.com/office/officeart/2018/2/layout/IconVerticalSolidList"/>
    <dgm:cxn modelId="{8E0C4133-B527-4AAA-8718-9F648F819A9B}" type="presParOf" srcId="{AB93E779-F19B-443E-A577-DA6275CE202B}" destId="{20C0A06C-4928-4FAD-BDA4-28C8F200E6F4}" srcOrd="3" destOrd="0" presId="urn:microsoft.com/office/officeart/2018/2/layout/IconVerticalSolidList"/>
    <dgm:cxn modelId="{A090567D-2F71-4D30-B61A-9456BD7BEF92}" type="presParOf" srcId="{F236E987-8CC5-410F-A8B3-E2CE020B5801}" destId="{F42E31F2-A7D9-4F66-9FD0-B4A865C78841}" srcOrd="1" destOrd="0" presId="urn:microsoft.com/office/officeart/2018/2/layout/IconVerticalSolidList"/>
    <dgm:cxn modelId="{CDFC5658-A68E-491C-8ED9-9000B6FA9D16}" type="presParOf" srcId="{F236E987-8CC5-410F-A8B3-E2CE020B5801}" destId="{51744454-8CE4-4F79-B828-04C72D6E3289}" srcOrd="2" destOrd="0" presId="urn:microsoft.com/office/officeart/2018/2/layout/IconVerticalSolidList"/>
    <dgm:cxn modelId="{F05DE3F4-6488-49C8-9029-A9BEF97A8839}" type="presParOf" srcId="{51744454-8CE4-4F79-B828-04C72D6E3289}" destId="{78E7D5AA-3278-4E1F-BB7F-B8A08CC39F90}" srcOrd="0" destOrd="0" presId="urn:microsoft.com/office/officeart/2018/2/layout/IconVerticalSolidList"/>
    <dgm:cxn modelId="{D7B78572-0750-4D42-843C-937B82EC2EF7}" type="presParOf" srcId="{51744454-8CE4-4F79-B828-04C72D6E3289}" destId="{F79E84C3-C115-406B-A747-A8B141AEF4D0}" srcOrd="1" destOrd="0" presId="urn:microsoft.com/office/officeart/2018/2/layout/IconVerticalSolidList"/>
    <dgm:cxn modelId="{390E2CF2-ABAE-4E70-A014-8884EAA48085}" type="presParOf" srcId="{51744454-8CE4-4F79-B828-04C72D6E3289}" destId="{4F8C97BA-9AC3-4FD9-8743-BBE9DB95EA6B}" srcOrd="2" destOrd="0" presId="urn:microsoft.com/office/officeart/2018/2/layout/IconVerticalSolidList"/>
    <dgm:cxn modelId="{B4D4A321-E1A5-4314-A24F-48E0149D610C}" type="presParOf" srcId="{51744454-8CE4-4F79-B828-04C72D6E3289}" destId="{BA728597-A6AD-444B-92BC-60E67AC2EB2A}" srcOrd="3" destOrd="0" presId="urn:microsoft.com/office/officeart/2018/2/layout/IconVerticalSolidList"/>
    <dgm:cxn modelId="{0B98F027-4584-4B69-8442-4C14B2858F54}" type="presParOf" srcId="{F236E987-8CC5-410F-A8B3-E2CE020B5801}" destId="{ACA54094-8B3C-443E-9B86-65672F0F60AD}" srcOrd="3" destOrd="0" presId="urn:microsoft.com/office/officeart/2018/2/layout/IconVerticalSolidList"/>
    <dgm:cxn modelId="{0560B0A5-C322-4D0E-91D7-9A4739F4A4E8}" type="presParOf" srcId="{F236E987-8CC5-410F-A8B3-E2CE020B5801}" destId="{8DF74A76-7A4D-4584-BB58-E40687D0D8B5}" srcOrd="4" destOrd="0" presId="urn:microsoft.com/office/officeart/2018/2/layout/IconVerticalSolidList"/>
    <dgm:cxn modelId="{F80E039C-4169-4DDA-AB2B-7985F6B80CE1}" type="presParOf" srcId="{8DF74A76-7A4D-4584-BB58-E40687D0D8B5}" destId="{7E2CEB9C-9E3E-421D-A15B-EF3459A2059A}" srcOrd="0" destOrd="0" presId="urn:microsoft.com/office/officeart/2018/2/layout/IconVerticalSolidList"/>
    <dgm:cxn modelId="{46D4E0D1-8231-4F02-A669-DFC64D5BAE15}" type="presParOf" srcId="{8DF74A76-7A4D-4584-BB58-E40687D0D8B5}" destId="{44B81CCE-7BB3-4765-956E-EE1F8840C133}" srcOrd="1" destOrd="0" presId="urn:microsoft.com/office/officeart/2018/2/layout/IconVerticalSolidList"/>
    <dgm:cxn modelId="{3318B0E0-9AF1-4248-8CDE-996D14E2B691}" type="presParOf" srcId="{8DF74A76-7A4D-4584-BB58-E40687D0D8B5}" destId="{D60E75CE-2F51-4A4C-A1EB-3AA035156448}" srcOrd="2" destOrd="0" presId="urn:microsoft.com/office/officeart/2018/2/layout/IconVerticalSolidList"/>
    <dgm:cxn modelId="{3293F959-A033-4A07-96BD-31201164DBD8}" type="presParOf" srcId="{8DF74A76-7A4D-4584-BB58-E40687D0D8B5}" destId="{480E5FDF-6764-4446-81F3-67CC4A78A82B}" srcOrd="3" destOrd="0" presId="urn:microsoft.com/office/officeart/2018/2/layout/IconVerticalSolidList"/>
    <dgm:cxn modelId="{5EA6B6F7-9467-40CD-829C-30862CE55561}" type="presParOf" srcId="{F236E987-8CC5-410F-A8B3-E2CE020B5801}" destId="{D9D1BE3C-DB5E-47AC-A064-1A372D4D4E15}" srcOrd="5" destOrd="0" presId="urn:microsoft.com/office/officeart/2018/2/layout/IconVerticalSolidList"/>
    <dgm:cxn modelId="{3DC059B8-9E5A-457E-930F-A561B12C2B87}" type="presParOf" srcId="{F236E987-8CC5-410F-A8B3-E2CE020B5801}" destId="{A96AC4E6-581F-422B-8A6F-3146DBA883E6}" srcOrd="6" destOrd="0" presId="urn:microsoft.com/office/officeart/2018/2/layout/IconVerticalSolidList"/>
    <dgm:cxn modelId="{18D23E03-BC5A-4B97-BA62-9DFA53B1AA1C}" type="presParOf" srcId="{A96AC4E6-581F-422B-8A6F-3146DBA883E6}" destId="{86C9E45C-E1FE-4482-99BD-B6F4665C9076}" srcOrd="0" destOrd="0" presId="urn:microsoft.com/office/officeart/2018/2/layout/IconVerticalSolidList"/>
    <dgm:cxn modelId="{83DC9299-FC5D-4877-97D3-E90ED6E5B18C}" type="presParOf" srcId="{A96AC4E6-581F-422B-8A6F-3146DBA883E6}" destId="{BE5CCFF4-2D64-464D-8CFD-AFB2B80A4166}" srcOrd="1" destOrd="0" presId="urn:microsoft.com/office/officeart/2018/2/layout/IconVerticalSolidList"/>
    <dgm:cxn modelId="{94A3275E-22D3-4C2E-BA6D-5317F377A81C}" type="presParOf" srcId="{A96AC4E6-581F-422B-8A6F-3146DBA883E6}" destId="{6FECCBEA-2D49-47E6-8E6E-A6600812D3FA}" srcOrd="2" destOrd="0" presId="urn:microsoft.com/office/officeart/2018/2/layout/IconVerticalSolidList"/>
    <dgm:cxn modelId="{FE58B0E1-D7DC-4A7A-989B-F2B3FF82FBF9}" type="presParOf" srcId="{A96AC4E6-581F-422B-8A6F-3146DBA883E6}" destId="{889913D5-7E48-40C9-959D-7D8215080D47}" srcOrd="3" destOrd="0" presId="urn:microsoft.com/office/officeart/2018/2/layout/IconVerticalSolidList"/>
    <dgm:cxn modelId="{C4238DEA-0A3D-4F94-A136-CA501CFD1E5E}" type="presParOf" srcId="{F236E987-8CC5-410F-A8B3-E2CE020B5801}" destId="{85F1DD38-3B12-4373-A258-51E09532CC73}" srcOrd="7" destOrd="0" presId="urn:microsoft.com/office/officeart/2018/2/layout/IconVerticalSolidList"/>
    <dgm:cxn modelId="{6AE83F95-8FB1-4975-950E-325826CB9E3F}" type="presParOf" srcId="{F236E987-8CC5-410F-A8B3-E2CE020B5801}" destId="{5D8AC324-3A6F-4A70-80CE-85CA43FDEF07}" srcOrd="8" destOrd="0" presId="urn:microsoft.com/office/officeart/2018/2/layout/IconVerticalSolidList"/>
    <dgm:cxn modelId="{E0890852-B67B-491F-A7B0-29FCB022B54B}" type="presParOf" srcId="{5D8AC324-3A6F-4A70-80CE-85CA43FDEF07}" destId="{299F792D-04D9-44CA-A96A-B253EF7802F2}" srcOrd="0" destOrd="0" presId="urn:microsoft.com/office/officeart/2018/2/layout/IconVerticalSolidList"/>
    <dgm:cxn modelId="{C7E22E8B-354D-4379-8C72-45290FCB0CBA}" type="presParOf" srcId="{5D8AC324-3A6F-4A70-80CE-85CA43FDEF07}" destId="{AE7128DE-944F-4F36-AD83-DA90D7DB2266}" srcOrd="1" destOrd="0" presId="urn:microsoft.com/office/officeart/2018/2/layout/IconVerticalSolidList"/>
    <dgm:cxn modelId="{19405053-81E7-4A8D-A8B0-C50C939359A0}" type="presParOf" srcId="{5D8AC324-3A6F-4A70-80CE-85CA43FDEF07}" destId="{65D36280-7995-4967-87FB-754C043FCA08}" srcOrd="2" destOrd="0" presId="urn:microsoft.com/office/officeart/2018/2/layout/IconVerticalSolidList"/>
    <dgm:cxn modelId="{46028E5C-BD91-4B84-8117-BB66FBE90FF7}" type="presParOf" srcId="{5D8AC324-3A6F-4A70-80CE-85CA43FDEF07}" destId="{562E51B6-D5F0-40F8-AECF-C44B32B8C9F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731940-E026-462C-A4A1-62DEAB5F0E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9E31BDA-9546-4AAF-81CF-4AF1EBDB9B13}">
      <dgm:prSet phldr="0"/>
      <dgm:spPr/>
      <dgm:t>
        <a:bodyPr/>
        <a:lstStyle/>
        <a:p>
          <a:pPr>
            <a:lnSpc>
              <a:spcPct val="100000"/>
            </a:lnSpc>
          </a:pPr>
          <a:r>
            <a:rPr lang="en-US">
              <a:solidFill>
                <a:schemeClr val="bg1"/>
              </a:solidFill>
              <a:latin typeface="Arial"/>
              <a:cs typeface="Arial"/>
            </a:rPr>
            <a:t>Two-parent household</a:t>
          </a:r>
        </a:p>
      </dgm:t>
    </dgm:pt>
    <dgm:pt modelId="{EF0A9064-7915-4F03-ABFD-C0A22EAA0F05}" type="parTrans" cxnId="{BC8B23CB-C6F2-4B6E-B80D-E7D030F71109}">
      <dgm:prSet/>
      <dgm:spPr/>
    </dgm:pt>
    <dgm:pt modelId="{E95034B6-ACDB-4F7E-86A0-7447D00B98B6}" type="sibTrans" cxnId="{BC8B23CB-C6F2-4B6E-B80D-E7D030F71109}">
      <dgm:prSet/>
      <dgm:spPr/>
    </dgm:pt>
    <dgm:pt modelId="{2905EF66-7544-4B98-B3B8-00E870D6D0D5}">
      <dgm:prSet phldr="0"/>
      <dgm:spPr/>
      <dgm:t>
        <a:bodyPr/>
        <a:lstStyle/>
        <a:p>
          <a:pPr>
            <a:lnSpc>
              <a:spcPct val="100000"/>
            </a:lnSpc>
          </a:pPr>
          <a:r>
            <a:rPr lang="en-US">
              <a:solidFill>
                <a:schemeClr val="bg1"/>
              </a:solidFill>
              <a:latin typeface="Arial"/>
              <a:cs typeface="Arial"/>
            </a:rPr>
            <a:t>One-parent household</a:t>
          </a:r>
        </a:p>
      </dgm:t>
    </dgm:pt>
    <dgm:pt modelId="{BB9EB378-9926-4455-A005-2BF119C2031C}" type="parTrans" cxnId="{9D8ACDE1-5F10-41EE-A868-FF4F90CC0650}">
      <dgm:prSet/>
      <dgm:spPr/>
    </dgm:pt>
    <dgm:pt modelId="{AE254C91-CCE2-41CE-B291-EF3F21EFA353}" type="sibTrans" cxnId="{9D8ACDE1-5F10-41EE-A868-FF4F90CC0650}">
      <dgm:prSet/>
      <dgm:spPr/>
    </dgm:pt>
    <dgm:pt modelId="{6FF54645-E3E1-452C-80AE-6E82CCB0BD4E}">
      <dgm:prSet phldr="0"/>
      <dgm:spPr/>
      <dgm:t>
        <a:bodyPr/>
        <a:lstStyle/>
        <a:p>
          <a:pPr>
            <a:lnSpc>
              <a:spcPct val="100000"/>
            </a:lnSpc>
          </a:pPr>
          <a:r>
            <a:rPr lang="en-US">
              <a:solidFill>
                <a:schemeClr val="bg1"/>
              </a:solidFill>
              <a:latin typeface="Arial"/>
              <a:cs typeface="Arial"/>
            </a:rPr>
            <a:t>Aunt-headed household</a:t>
          </a:r>
        </a:p>
      </dgm:t>
    </dgm:pt>
    <dgm:pt modelId="{059B9268-1229-42BB-9B26-2CAD93A9AD50}" type="parTrans" cxnId="{352967AB-83C5-4B13-8B71-9C07A24790A1}">
      <dgm:prSet/>
      <dgm:spPr/>
    </dgm:pt>
    <dgm:pt modelId="{1F514E2A-768E-449E-9144-D352E6797674}" type="sibTrans" cxnId="{352967AB-83C5-4B13-8B71-9C07A24790A1}">
      <dgm:prSet/>
      <dgm:spPr/>
    </dgm:pt>
    <dgm:pt modelId="{92E41D63-3660-4F33-B9F1-14D926212440}">
      <dgm:prSet phldr="0"/>
      <dgm:spPr/>
      <dgm:t>
        <a:bodyPr/>
        <a:lstStyle/>
        <a:p>
          <a:pPr>
            <a:lnSpc>
              <a:spcPct val="100000"/>
            </a:lnSpc>
          </a:pPr>
          <a:r>
            <a:rPr lang="en-US">
              <a:solidFill>
                <a:schemeClr val="bg1"/>
              </a:solidFill>
              <a:latin typeface="Arial"/>
              <a:cs typeface="Arial"/>
            </a:rPr>
            <a:t>Uncle-headed household</a:t>
          </a:r>
        </a:p>
      </dgm:t>
    </dgm:pt>
    <dgm:pt modelId="{E73AD947-56FB-4878-BB00-D49C13D69DDD}" type="parTrans" cxnId="{04AB0B41-37BD-4930-BBD1-52EE4810DB97}">
      <dgm:prSet/>
      <dgm:spPr/>
    </dgm:pt>
    <dgm:pt modelId="{7DFB1EDD-AF83-46F1-9F73-03F0638B3B97}" type="sibTrans" cxnId="{04AB0B41-37BD-4930-BBD1-52EE4810DB97}">
      <dgm:prSet/>
      <dgm:spPr/>
    </dgm:pt>
    <dgm:pt modelId="{8E09AE01-D6A8-4EDD-B707-266EF504AB64}">
      <dgm:prSet phldr="0"/>
      <dgm:spPr/>
      <dgm:t>
        <a:bodyPr/>
        <a:lstStyle/>
        <a:p>
          <a:pPr>
            <a:lnSpc>
              <a:spcPct val="100000"/>
            </a:lnSpc>
          </a:pPr>
          <a:r>
            <a:rPr lang="en-US">
              <a:solidFill>
                <a:schemeClr val="bg1"/>
              </a:solidFill>
              <a:latin typeface="Arial"/>
              <a:cs typeface="Arial"/>
            </a:rPr>
            <a:t>Blended family</a:t>
          </a:r>
        </a:p>
      </dgm:t>
    </dgm:pt>
    <dgm:pt modelId="{731B251E-9E7A-490D-8EFD-FF461A1C0C58}" type="parTrans" cxnId="{5AC4A421-95CE-473C-A71F-76CFE5E1B592}">
      <dgm:prSet/>
      <dgm:spPr/>
    </dgm:pt>
    <dgm:pt modelId="{839FF91F-48AC-4A8A-9EF2-0A8D10587F62}" type="sibTrans" cxnId="{5AC4A421-95CE-473C-A71F-76CFE5E1B592}">
      <dgm:prSet/>
      <dgm:spPr/>
    </dgm:pt>
    <dgm:pt modelId="{E923DD72-9D6B-4F9E-9B56-736CF5E261EE}">
      <dgm:prSet phldr="0"/>
      <dgm:spPr/>
      <dgm:t>
        <a:bodyPr/>
        <a:lstStyle/>
        <a:p>
          <a:pPr>
            <a:lnSpc>
              <a:spcPct val="100000"/>
            </a:lnSpc>
          </a:pPr>
          <a:r>
            <a:rPr lang="en-US">
              <a:solidFill>
                <a:schemeClr val="bg1"/>
              </a:solidFill>
              <a:latin typeface="Arial"/>
              <a:cs typeface="Arial"/>
            </a:rPr>
            <a:t>Adoptive family</a:t>
          </a:r>
        </a:p>
      </dgm:t>
    </dgm:pt>
    <dgm:pt modelId="{BCA874F3-A389-4D1A-A8F0-F206DFAE1E32}" type="parTrans" cxnId="{84926A95-8EEE-4789-80D0-6FF8B3C5E1A7}">
      <dgm:prSet/>
      <dgm:spPr/>
    </dgm:pt>
    <dgm:pt modelId="{F48A9594-8689-4908-84E4-285E6D138097}" type="sibTrans" cxnId="{84926A95-8EEE-4789-80D0-6FF8B3C5E1A7}">
      <dgm:prSet/>
      <dgm:spPr/>
    </dgm:pt>
    <dgm:pt modelId="{839746E2-5706-4FCC-830D-F14FEAA8C1C0}">
      <dgm:prSet phldr="0"/>
      <dgm:spPr/>
      <dgm:t>
        <a:bodyPr/>
        <a:lstStyle/>
        <a:p>
          <a:pPr>
            <a:lnSpc>
              <a:spcPct val="100000"/>
            </a:lnSpc>
          </a:pPr>
          <a:r>
            <a:rPr lang="en-US">
              <a:solidFill>
                <a:schemeClr val="bg1"/>
              </a:solidFill>
              <a:latin typeface="Arial"/>
              <a:cs typeface="Arial"/>
            </a:rPr>
            <a:t>Foster family</a:t>
          </a:r>
        </a:p>
      </dgm:t>
    </dgm:pt>
    <dgm:pt modelId="{AB981D69-E0C1-4D8B-A72E-4F523E90238B}" type="parTrans" cxnId="{84958BCF-612D-4D79-A4A5-C278718E796F}">
      <dgm:prSet/>
      <dgm:spPr/>
    </dgm:pt>
    <dgm:pt modelId="{8D505737-3F16-4146-AA24-3AB2DF082279}" type="sibTrans" cxnId="{84958BCF-612D-4D79-A4A5-C278718E796F}">
      <dgm:prSet/>
      <dgm:spPr/>
    </dgm:pt>
    <dgm:pt modelId="{452675CC-0DC6-48F2-9553-2ED68649B0D0}">
      <dgm:prSet phldr="0"/>
      <dgm:spPr/>
      <dgm:t>
        <a:bodyPr/>
        <a:lstStyle/>
        <a:p>
          <a:pPr>
            <a:lnSpc>
              <a:spcPct val="100000"/>
            </a:lnSpc>
          </a:pPr>
          <a:r>
            <a:rPr lang="en-US">
              <a:solidFill>
                <a:schemeClr val="bg1"/>
              </a:solidFill>
              <a:latin typeface="Arial"/>
              <a:cs typeface="Arial"/>
            </a:rPr>
            <a:t>Grandfather-headed household</a:t>
          </a:r>
        </a:p>
      </dgm:t>
    </dgm:pt>
    <dgm:pt modelId="{6C225BEC-38E7-48BA-94BD-244B14DEABC3}" type="parTrans" cxnId="{9A5E531C-FE04-4FD5-A9F1-FA67A0001BE4}">
      <dgm:prSet/>
      <dgm:spPr/>
    </dgm:pt>
    <dgm:pt modelId="{F4CD28C0-39AE-44C2-AECE-B6C1B6854A9C}" type="sibTrans" cxnId="{9A5E531C-FE04-4FD5-A9F1-FA67A0001BE4}">
      <dgm:prSet/>
      <dgm:spPr/>
    </dgm:pt>
    <dgm:pt modelId="{9BB6DD06-2017-49FF-8920-A0937E61A182}">
      <dgm:prSet phldr="0"/>
      <dgm:spPr/>
      <dgm:t>
        <a:bodyPr/>
        <a:lstStyle/>
        <a:p>
          <a:pPr>
            <a:lnSpc>
              <a:spcPct val="100000"/>
            </a:lnSpc>
          </a:pPr>
          <a:r>
            <a:rPr lang="en-US">
              <a:solidFill>
                <a:schemeClr val="bg1"/>
              </a:solidFill>
              <a:latin typeface="Arial"/>
              <a:cs typeface="Arial"/>
            </a:rPr>
            <a:t>Grandmother-headed household</a:t>
          </a:r>
        </a:p>
      </dgm:t>
    </dgm:pt>
    <dgm:pt modelId="{2AB19F2A-6DED-4797-A58B-4E05DBC6A047}" type="parTrans" cxnId="{040FBA8F-8211-40DA-B587-D385F9D48919}">
      <dgm:prSet/>
      <dgm:spPr/>
    </dgm:pt>
    <dgm:pt modelId="{B3382530-D9A0-491E-A511-F5E0FAB5A449}" type="sibTrans" cxnId="{040FBA8F-8211-40DA-B587-D385F9D48919}">
      <dgm:prSet/>
      <dgm:spPr/>
    </dgm:pt>
    <dgm:pt modelId="{F236E987-8CC5-410F-A8B3-E2CE020B5801}" type="pres">
      <dgm:prSet presAssocID="{EA731940-E026-462C-A4A1-62DEAB5F0E1C}" presName="root" presStyleCnt="0">
        <dgm:presLayoutVars>
          <dgm:dir/>
          <dgm:resizeHandles val="exact"/>
        </dgm:presLayoutVars>
      </dgm:prSet>
      <dgm:spPr/>
    </dgm:pt>
    <dgm:pt modelId="{ABF2A264-7A15-4BF3-ACEE-DE243D1706CA}" type="pres">
      <dgm:prSet presAssocID="{69E31BDA-9546-4AAF-81CF-4AF1EBDB9B13}" presName="compNode" presStyleCnt="0"/>
      <dgm:spPr/>
    </dgm:pt>
    <dgm:pt modelId="{9EAB0C66-B569-4010-BA26-3FA4FC5DF20B}" type="pres">
      <dgm:prSet presAssocID="{69E31BDA-9546-4AAF-81CF-4AF1EBDB9B13}" presName="bgRect" presStyleLbl="bgShp" presStyleIdx="0" presStyleCnt="9"/>
      <dgm:spPr/>
    </dgm:pt>
    <dgm:pt modelId="{0603A6B5-82C1-4982-BD32-57EA65B36EAF}" type="pres">
      <dgm:prSet presAssocID="{69E31BDA-9546-4AAF-81CF-4AF1EBDB9B13}" presName="iconRect" presStyleLbl="node1" presStyleIdx="0" presStyleCnt="9"/>
      <dgm:spPr/>
    </dgm:pt>
    <dgm:pt modelId="{3A6F17BE-55D2-4039-A3D0-454E747C4535}" type="pres">
      <dgm:prSet presAssocID="{69E31BDA-9546-4AAF-81CF-4AF1EBDB9B13}" presName="spaceRect" presStyleCnt="0"/>
      <dgm:spPr/>
    </dgm:pt>
    <dgm:pt modelId="{120793BE-A621-40D1-BE10-981673FB55D3}" type="pres">
      <dgm:prSet presAssocID="{69E31BDA-9546-4AAF-81CF-4AF1EBDB9B13}" presName="parTx" presStyleLbl="revTx" presStyleIdx="0" presStyleCnt="9">
        <dgm:presLayoutVars>
          <dgm:chMax val="0"/>
          <dgm:chPref val="0"/>
        </dgm:presLayoutVars>
      </dgm:prSet>
      <dgm:spPr/>
    </dgm:pt>
    <dgm:pt modelId="{8947CC50-240A-47A6-A486-8868D0AA0EDD}" type="pres">
      <dgm:prSet presAssocID="{E95034B6-ACDB-4F7E-86A0-7447D00B98B6}" presName="sibTrans" presStyleCnt="0"/>
      <dgm:spPr/>
    </dgm:pt>
    <dgm:pt modelId="{F66634EB-5A9B-403F-823D-E98E88B453B6}" type="pres">
      <dgm:prSet presAssocID="{2905EF66-7544-4B98-B3B8-00E870D6D0D5}" presName="compNode" presStyleCnt="0"/>
      <dgm:spPr/>
    </dgm:pt>
    <dgm:pt modelId="{A144CE7A-B78D-4D25-B2D3-7BC981BF469E}" type="pres">
      <dgm:prSet presAssocID="{2905EF66-7544-4B98-B3B8-00E870D6D0D5}" presName="bgRect" presStyleLbl="bgShp" presStyleIdx="1" presStyleCnt="9"/>
      <dgm:spPr/>
    </dgm:pt>
    <dgm:pt modelId="{D54220A0-CC16-4692-AB60-5756E85ACE44}" type="pres">
      <dgm:prSet presAssocID="{2905EF66-7544-4B98-B3B8-00E870D6D0D5}" presName="iconRect" presStyleLbl="node1" presStyleIdx="1" presStyleCnt="9"/>
      <dgm:spPr/>
    </dgm:pt>
    <dgm:pt modelId="{E0735D20-CBA0-43B9-B51F-C2F9B2CC77DA}" type="pres">
      <dgm:prSet presAssocID="{2905EF66-7544-4B98-B3B8-00E870D6D0D5}" presName="spaceRect" presStyleCnt="0"/>
      <dgm:spPr/>
    </dgm:pt>
    <dgm:pt modelId="{AC2FFA53-BD96-426E-8548-C3CB969B2D8A}" type="pres">
      <dgm:prSet presAssocID="{2905EF66-7544-4B98-B3B8-00E870D6D0D5}" presName="parTx" presStyleLbl="revTx" presStyleIdx="1" presStyleCnt="9">
        <dgm:presLayoutVars>
          <dgm:chMax val="0"/>
          <dgm:chPref val="0"/>
        </dgm:presLayoutVars>
      </dgm:prSet>
      <dgm:spPr/>
    </dgm:pt>
    <dgm:pt modelId="{94DDC782-C316-45A8-9183-17E1D0A03712}" type="pres">
      <dgm:prSet presAssocID="{AE254C91-CCE2-41CE-B291-EF3F21EFA353}" presName="sibTrans" presStyleCnt="0"/>
      <dgm:spPr/>
    </dgm:pt>
    <dgm:pt modelId="{283BEF0F-06C9-4887-828A-C937FDCF9AE3}" type="pres">
      <dgm:prSet presAssocID="{6FF54645-E3E1-452C-80AE-6E82CCB0BD4E}" presName="compNode" presStyleCnt="0"/>
      <dgm:spPr/>
    </dgm:pt>
    <dgm:pt modelId="{559738F4-5055-42FC-A166-B27DCDB1FA07}" type="pres">
      <dgm:prSet presAssocID="{6FF54645-E3E1-452C-80AE-6E82CCB0BD4E}" presName="bgRect" presStyleLbl="bgShp" presStyleIdx="2" presStyleCnt="9"/>
      <dgm:spPr/>
    </dgm:pt>
    <dgm:pt modelId="{AB699A1A-6373-4DE6-A945-C33C75ECE510}" type="pres">
      <dgm:prSet presAssocID="{6FF54645-E3E1-452C-80AE-6E82CCB0BD4E}" presName="iconRect" presStyleLbl="node1" presStyleIdx="2" presStyleCnt="9"/>
      <dgm:spPr/>
    </dgm:pt>
    <dgm:pt modelId="{0ED53CCE-76E2-4DBF-9C4D-F27BD4E12DDD}" type="pres">
      <dgm:prSet presAssocID="{6FF54645-E3E1-452C-80AE-6E82CCB0BD4E}" presName="spaceRect" presStyleCnt="0"/>
      <dgm:spPr/>
    </dgm:pt>
    <dgm:pt modelId="{57C8A8F0-FBAD-49C1-BEFA-FF91DF14BD12}" type="pres">
      <dgm:prSet presAssocID="{6FF54645-E3E1-452C-80AE-6E82CCB0BD4E}" presName="parTx" presStyleLbl="revTx" presStyleIdx="2" presStyleCnt="9">
        <dgm:presLayoutVars>
          <dgm:chMax val="0"/>
          <dgm:chPref val="0"/>
        </dgm:presLayoutVars>
      </dgm:prSet>
      <dgm:spPr/>
    </dgm:pt>
    <dgm:pt modelId="{A5009975-A360-4BD4-9F4C-BCBAF55A90FD}" type="pres">
      <dgm:prSet presAssocID="{1F514E2A-768E-449E-9144-D352E6797674}" presName="sibTrans" presStyleCnt="0"/>
      <dgm:spPr/>
    </dgm:pt>
    <dgm:pt modelId="{84D248B1-84E0-45C7-8604-935B853CB168}" type="pres">
      <dgm:prSet presAssocID="{92E41D63-3660-4F33-B9F1-14D926212440}" presName="compNode" presStyleCnt="0"/>
      <dgm:spPr/>
    </dgm:pt>
    <dgm:pt modelId="{4C3310AC-9302-4400-9850-8ED7F6D53FEE}" type="pres">
      <dgm:prSet presAssocID="{92E41D63-3660-4F33-B9F1-14D926212440}" presName="bgRect" presStyleLbl="bgShp" presStyleIdx="3" presStyleCnt="9"/>
      <dgm:spPr/>
    </dgm:pt>
    <dgm:pt modelId="{03B29A7A-8F63-420B-A3CD-5D4185E1719D}" type="pres">
      <dgm:prSet presAssocID="{92E41D63-3660-4F33-B9F1-14D926212440}" presName="iconRect" presStyleLbl="node1" presStyleIdx="3" presStyleCnt="9"/>
      <dgm:spPr/>
    </dgm:pt>
    <dgm:pt modelId="{D124C058-0C7C-43B5-8B14-B4214AD09987}" type="pres">
      <dgm:prSet presAssocID="{92E41D63-3660-4F33-B9F1-14D926212440}" presName="spaceRect" presStyleCnt="0"/>
      <dgm:spPr/>
    </dgm:pt>
    <dgm:pt modelId="{0564D533-DB8A-4621-BF66-2FBF385C34DE}" type="pres">
      <dgm:prSet presAssocID="{92E41D63-3660-4F33-B9F1-14D926212440}" presName="parTx" presStyleLbl="revTx" presStyleIdx="3" presStyleCnt="9">
        <dgm:presLayoutVars>
          <dgm:chMax val="0"/>
          <dgm:chPref val="0"/>
        </dgm:presLayoutVars>
      </dgm:prSet>
      <dgm:spPr/>
    </dgm:pt>
    <dgm:pt modelId="{95A9AAFA-562F-4127-B686-F99D45FC2BF3}" type="pres">
      <dgm:prSet presAssocID="{7DFB1EDD-AF83-46F1-9F73-03F0638B3B97}" presName="sibTrans" presStyleCnt="0"/>
      <dgm:spPr/>
    </dgm:pt>
    <dgm:pt modelId="{BF219C0D-6199-4675-A98D-33663D4C27C6}" type="pres">
      <dgm:prSet presAssocID="{8E09AE01-D6A8-4EDD-B707-266EF504AB64}" presName="compNode" presStyleCnt="0"/>
      <dgm:spPr/>
    </dgm:pt>
    <dgm:pt modelId="{39852882-04CF-45C4-A03C-AE6224A62E8E}" type="pres">
      <dgm:prSet presAssocID="{8E09AE01-D6A8-4EDD-B707-266EF504AB64}" presName="bgRect" presStyleLbl="bgShp" presStyleIdx="4" presStyleCnt="9"/>
      <dgm:spPr/>
    </dgm:pt>
    <dgm:pt modelId="{FFF56207-81FA-4881-BD6F-C69EC956352E}" type="pres">
      <dgm:prSet presAssocID="{8E09AE01-D6A8-4EDD-B707-266EF504AB64}" presName="iconRect" presStyleLbl="node1" presStyleIdx="4" presStyleCnt="9"/>
      <dgm:spPr/>
    </dgm:pt>
    <dgm:pt modelId="{DB04805B-D21E-40B4-A2F6-2DE106DE3C99}" type="pres">
      <dgm:prSet presAssocID="{8E09AE01-D6A8-4EDD-B707-266EF504AB64}" presName="spaceRect" presStyleCnt="0"/>
      <dgm:spPr/>
    </dgm:pt>
    <dgm:pt modelId="{86F0FF60-C578-46A3-8251-7DBD506D817F}" type="pres">
      <dgm:prSet presAssocID="{8E09AE01-D6A8-4EDD-B707-266EF504AB64}" presName="parTx" presStyleLbl="revTx" presStyleIdx="4" presStyleCnt="9">
        <dgm:presLayoutVars>
          <dgm:chMax val="0"/>
          <dgm:chPref val="0"/>
        </dgm:presLayoutVars>
      </dgm:prSet>
      <dgm:spPr/>
    </dgm:pt>
    <dgm:pt modelId="{F513BDD2-96E6-4589-8002-3A59FFF838CD}" type="pres">
      <dgm:prSet presAssocID="{839FF91F-48AC-4A8A-9EF2-0A8D10587F62}" presName="sibTrans" presStyleCnt="0"/>
      <dgm:spPr/>
    </dgm:pt>
    <dgm:pt modelId="{CCBD818B-1D5D-4EEE-BFBB-7AD1A1211810}" type="pres">
      <dgm:prSet presAssocID="{E923DD72-9D6B-4F9E-9B56-736CF5E261EE}" presName="compNode" presStyleCnt="0"/>
      <dgm:spPr/>
    </dgm:pt>
    <dgm:pt modelId="{20674673-5119-48A6-A18A-EDB55FD0DC89}" type="pres">
      <dgm:prSet presAssocID="{E923DD72-9D6B-4F9E-9B56-736CF5E261EE}" presName="bgRect" presStyleLbl="bgShp" presStyleIdx="5" presStyleCnt="9"/>
      <dgm:spPr/>
    </dgm:pt>
    <dgm:pt modelId="{1D2A0995-9BA0-4A58-BC53-CF6A0B25CA9F}" type="pres">
      <dgm:prSet presAssocID="{E923DD72-9D6B-4F9E-9B56-736CF5E261EE}" presName="iconRect" presStyleLbl="node1" presStyleIdx="5" presStyleCnt="9"/>
      <dgm:spPr/>
    </dgm:pt>
    <dgm:pt modelId="{83391ED2-E253-4351-95C5-E32BB8E40BE4}" type="pres">
      <dgm:prSet presAssocID="{E923DD72-9D6B-4F9E-9B56-736CF5E261EE}" presName="spaceRect" presStyleCnt="0"/>
      <dgm:spPr/>
    </dgm:pt>
    <dgm:pt modelId="{90F72FB6-3AE4-4DF5-AA71-40AD633784C7}" type="pres">
      <dgm:prSet presAssocID="{E923DD72-9D6B-4F9E-9B56-736CF5E261EE}" presName="parTx" presStyleLbl="revTx" presStyleIdx="5" presStyleCnt="9">
        <dgm:presLayoutVars>
          <dgm:chMax val="0"/>
          <dgm:chPref val="0"/>
        </dgm:presLayoutVars>
      </dgm:prSet>
      <dgm:spPr/>
    </dgm:pt>
    <dgm:pt modelId="{3C63AEC9-99A4-4593-B2D0-6D563AAA711D}" type="pres">
      <dgm:prSet presAssocID="{F48A9594-8689-4908-84E4-285E6D138097}" presName="sibTrans" presStyleCnt="0"/>
      <dgm:spPr/>
    </dgm:pt>
    <dgm:pt modelId="{3F8F8C6B-027C-4FFA-ACB3-F41F8B04B0DA}" type="pres">
      <dgm:prSet presAssocID="{839746E2-5706-4FCC-830D-F14FEAA8C1C0}" presName="compNode" presStyleCnt="0"/>
      <dgm:spPr/>
    </dgm:pt>
    <dgm:pt modelId="{64D9A8E4-7D68-465E-9024-C11D438064D1}" type="pres">
      <dgm:prSet presAssocID="{839746E2-5706-4FCC-830D-F14FEAA8C1C0}" presName="bgRect" presStyleLbl="bgShp" presStyleIdx="6" presStyleCnt="9"/>
      <dgm:spPr/>
    </dgm:pt>
    <dgm:pt modelId="{10B74147-A279-423C-9E6B-FFEF6A396E9E}" type="pres">
      <dgm:prSet presAssocID="{839746E2-5706-4FCC-830D-F14FEAA8C1C0}" presName="iconRect" presStyleLbl="node1" presStyleIdx="6" presStyleCnt="9"/>
      <dgm:spPr/>
    </dgm:pt>
    <dgm:pt modelId="{6323A4DE-7612-4D87-BAE6-E2AB7807093B}" type="pres">
      <dgm:prSet presAssocID="{839746E2-5706-4FCC-830D-F14FEAA8C1C0}" presName="spaceRect" presStyleCnt="0"/>
      <dgm:spPr/>
    </dgm:pt>
    <dgm:pt modelId="{3922E9CA-E9C8-4909-A5A7-CA7376743380}" type="pres">
      <dgm:prSet presAssocID="{839746E2-5706-4FCC-830D-F14FEAA8C1C0}" presName="parTx" presStyleLbl="revTx" presStyleIdx="6" presStyleCnt="9">
        <dgm:presLayoutVars>
          <dgm:chMax val="0"/>
          <dgm:chPref val="0"/>
        </dgm:presLayoutVars>
      </dgm:prSet>
      <dgm:spPr/>
    </dgm:pt>
    <dgm:pt modelId="{4F016B66-D49D-474F-9565-A37F99AFE9E1}" type="pres">
      <dgm:prSet presAssocID="{8D505737-3F16-4146-AA24-3AB2DF082279}" presName="sibTrans" presStyleCnt="0"/>
      <dgm:spPr/>
    </dgm:pt>
    <dgm:pt modelId="{0C3D3C8A-CE46-4514-9464-F07E877234AA}" type="pres">
      <dgm:prSet presAssocID="{452675CC-0DC6-48F2-9553-2ED68649B0D0}" presName="compNode" presStyleCnt="0"/>
      <dgm:spPr/>
    </dgm:pt>
    <dgm:pt modelId="{7CBC1AC9-C287-452F-9D1B-D2B409058EE1}" type="pres">
      <dgm:prSet presAssocID="{452675CC-0DC6-48F2-9553-2ED68649B0D0}" presName="bgRect" presStyleLbl="bgShp" presStyleIdx="7" presStyleCnt="9"/>
      <dgm:spPr/>
    </dgm:pt>
    <dgm:pt modelId="{09B9363E-249F-4804-925C-9B05E7AFAC0A}" type="pres">
      <dgm:prSet presAssocID="{452675CC-0DC6-48F2-9553-2ED68649B0D0}" presName="iconRect" presStyleLbl="node1" presStyleIdx="7" presStyleCnt="9"/>
      <dgm:spPr/>
    </dgm:pt>
    <dgm:pt modelId="{B55DB46A-93E9-42B2-AD35-EFB61B14F9F5}" type="pres">
      <dgm:prSet presAssocID="{452675CC-0DC6-48F2-9553-2ED68649B0D0}" presName="spaceRect" presStyleCnt="0"/>
      <dgm:spPr/>
    </dgm:pt>
    <dgm:pt modelId="{7F1C2695-7615-4C9C-85CF-A75FE382816B}" type="pres">
      <dgm:prSet presAssocID="{452675CC-0DC6-48F2-9553-2ED68649B0D0}" presName="parTx" presStyleLbl="revTx" presStyleIdx="7" presStyleCnt="9">
        <dgm:presLayoutVars>
          <dgm:chMax val="0"/>
          <dgm:chPref val="0"/>
        </dgm:presLayoutVars>
      </dgm:prSet>
      <dgm:spPr/>
    </dgm:pt>
    <dgm:pt modelId="{3E5F0C52-A588-481B-96F2-17976D87DC12}" type="pres">
      <dgm:prSet presAssocID="{F4CD28C0-39AE-44C2-AECE-B6C1B6854A9C}" presName="sibTrans" presStyleCnt="0"/>
      <dgm:spPr/>
    </dgm:pt>
    <dgm:pt modelId="{E4ED4DB0-A35C-468E-8F2C-13F6215FDF5A}" type="pres">
      <dgm:prSet presAssocID="{9BB6DD06-2017-49FF-8920-A0937E61A182}" presName="compNode" presStyleCnt="0"/>
      <dgm:spPr/>
    </dgm:pt>
    <dgm:pt modelId="{FA9D00C6-5E15-4617-AE12-CAA14ACB42CC}" type="pres">
      <dgm:prSet presAssocID="{9BB6DD06-2017-49FF-8920-A0937E61A182}" presName="bgRect" presStyleLbl="bgShp" presStyleIdx="8" presStyleCnt="9"/>
      <dgm:spPr/>
    </dgm:pt>
    <dgm:pt modelId="{5611106F-7433-472C-B57B-CEA195F26489}" type="pres">
      <dgm:prSet presAssocID="{9BB6DD06-2017-49FF-8920-A0937E61A182}" presName="iconRect" presStyleLbl="node1" presStyleIdx="8" presStyleCnt="9"/>
      <dgm:spPr/>
    </dgm:pt>
    <dgm:pt modelId="{830DA235-2888-4846-B671-1F6EC3B39CC8}" type="pres">
      <dgm:prSet presAssocID="{9BB6DD06-2017-49FF-8920-A0937E61A182}" presName="spaceRect" presStyleCnt="0"/>
      <dgm:spPr/>
    </dgm:pt>
    <dgm:pt modelId="{F6314876-416D-40B9-9EA1-F72D8BE76A11}" type="pres">
      <dgm:prSet presAssocID="{9BB6DD06-2017-49FF-8920-A0937E61A182}" presName="parTx" presStyleLbl="revTx" presStyleIdx="8" presStyleCnt="9">
        <dgm:presLayoutVars>
          <dgm:chMax val="0"/>
          <dgm:chPref val="0"/>
        </dgm:presLayoutVars>
      </dgm:prSet>
      <dgm:spPr/>
    </dgm:pt>
  </dgm:ptLst>
  <dgm:cxnLst>
    <dgm:cxn modelId="{9A713C16-5A3B-4B49-84BC-C43B99943C6B}" type="presOf" srcId="{E923DD72-9D6B-4F9E-9B56-736CF5E261EE}" destId="{90F72FB6-3AE4-4DF5-AA71-40AD633784C7}" srcOrd="0" destOrd="0" presId="urn:microsoft.com/office/officeart/2018/2/layout/IconVerticalSolidList"/>
    <dgm:cxn modelId="{9A5E531C-FE04-4FD5-A9F1-FA67A0001BE4}" srcId="{EA731940-E026-462C-A4A1-62DEAB5F0E1C}" destId="{452675CC-0DC6-48F2-9553-2ED68649B0D0}" srcOrd="7" destOrd="0" parTransId="{6C225BEC-38E7-48BA-94BD-244B14DEABC3}" sibTransId="{F4CD28C0-39AE-44C2-AECE-B6C1B6854A9C}"/>
    <dgm:cxn modelId="{5AC4A421-95CE-473C-A71F-76CFE5E1B592}" srcId="{EA731940-E026-462C-A4A1-62DEAB5F0E1C}" destId="{8E09AE01-D6A8-4EDD-B707-266EF504AB64}" srcOrd="4" destOrd="0" parTransId="{731B251E-9E7A-490D-8EFD-FF461A1C0C58}" sibTransId="{839FF91F-48AC-4A8A-9EF2-0A8D10587F62}"/>
    <dgm:cxn modelId="{04AB0B41-37BD-4930-BBD1-52EE4810DB97}" srcId="{EA731940-E026-462C-A4A1-62DEAB5F0E1C}" destId="{92E41D63-3660-4F33-B9F1-14D926212440}" srcOrd="3" destOrd="0" parTransId="{E73AD947-56FB-4878-BB00-D49C13D69DDD}" sibTransId="{7DFB1EDD-AF83-46F1-9F73-03F0638B3B97}"/>
    <dgm:cxn modelId="{4409B844-7BF1-4E17-842A-F62917EF3683}" type="presOf" srcId="{69E31BDA-9546-4AAF-81CF-4AF1EBDB9B13}" destId="{120793BE-A621-40D1-BE10-981673FB55D3}" srcOrd="0" destOrd="0" presId="urn:microsoft.com/office/officeart/2018/2/layout/IconVerticalSolidList"/>
    <dgm:cxn modelId="{43138B65-0BFC-4FF9-A99F-557FE2A6954A}" type="presOf" srcId="{8E09AE01-D6A8-4EDD-B707-266EF504AB64}" destId="{86F0FF60-C578-46A3-8251-7DBD506D817F}" srcOrd="0" destOrd="0" presId="urn:microsoft.com/office/officeart/2018/2/layout/IconVerticalSolidList"/>
    <dgm:cxn modelId="{F2E7AE45-D28C-43FF-9A3E-BE94520E43D1}" type="presOf" srcId="{EA731940-E026-462C-A4A1-62DEAB5F0E1C}" destId="{F236E987-8CC5-410F-A8B3-E2CE020B5801}" srcOrd="0" destOrd="0" presId="urn:microsoft.com/office/officeart/2018/2/layout/IconVerticalSolidList"/>
    <dgm:cxn modelId="{7EF11250-0956-4002-8F5D-BB4B959D29BF}" type="presOf" srcId="{9BB6DD06-2017-49FF-8920-A0937E61A182}" destId="{F6314876-416D-40B9-9EA1-F72D8BE76A11}" srcOrd="0" destOrd="0" presId="urn:microsoft.com/office/officeart/2018/2/layout/IconVerticalSolidList"/>
    <dgm:cxn modelId="{15F5DE56-39DF-4C1C-9190-4DE453FEDAF0}" type="presOf" srcId="{839746E2-5706-4FCC-830D-F14FEAA8C1C0}" destId="{3922E9CA-E9C8-4909-A5A7-CA7376743380}" srcOrd="0" destOrd="0" presId="urn:microsoft.com/office/officeart/2018/2/layout/IconVerticalSolidList"/>
    <dgm:cxn modelId="{57A9EC7F-C0A8-40C2-AF17-1C46BF004478}" type="presOf" srcId="{2905EF66-7544-4B98-B3B8-00E870D6D0D5}" destId="{AC2FFA53-BD96-426E-8548-C3CB969B2D8A}" srcOrd="0" destOrd="0" presId="urn:microsoft.com/office/officeart/2018/2/layout/IconVerticalSolidList"/>
    <dgm:cxn modelId="{040FBA8F-8211-40DA-B587-D385F9D48919}" srcId="{EA731940-E026-462C-A4A1-62DEAB5F0E1C}" destId="{9BB6DD06-2017-49FF-8920-A0937E61A182}" srcOrd="8" destOrd="0" parTransId="{2AB19F2A-6DED-4797-A58B-4E05DBC6A047}" sibTransId="{B3382530-D9A0-491E-A511-F5E0FAB5A449}"/>
    <dgm:cxn modelId="{6F7F6A93-74FA-4F5A-9D8B-2173BDD04595}" type="presOf" srcId="{6FF54645-E3E1-452C-80AE-6E82CCB0BD4E}" destId="{57C8A8F0-FBAD-49C1-BEFA-FF91DF14BD12}" srcOrd="0" destOrd="0" presId="urn:microsoft.com/office/officeart/2018/2/layout/IconVerticalSolidList"/>
    <dgm:cxn modelId="{84926A95-8EEE-4789-80D0-6FF8B3C5E1A7}" srcId="{EA731940-E026-462C-A4A1-62DEAB5F0E1C}" destId="{E923DD72-9D6B-4F9E-9B56-736CF5E261EE}" srcOrd="5" destOrd="0" parTransId="{BCA874F3-A389-4D1A-A8F0-F206DFAE1E32}" sibTransId="{F48A9594-8689-4908-84E4-285E6D138097}"/>
    <dgm:cxn modelId="{352967AB-83C5-4B13-8B71-9C07A24790A1}" srcId="{EA731940-E026-462C-A4A1-62DEAB5F0E1C}" destId="{6FF54645-E3E1-452C-80AE-6E82CCB0BD4E}" srcOrd="2" destOrd="0" parTransId="{059B9268-1229-42BB-9B26-2CAD93A9AD50}" sibTransId="{1F514E2A-768E-449E-9144-D352E6797674}"/>
    <dgm:cxn modelId="{8C979BB1-982E-488A-87EE-937CDA7DC092}" type="presOf" srcId="{452675CC-0DC6-48F2-9553-2ED68649B0D0}" destId="{7F1C2695-7615-4C9C-85CF-A75FE382816B}" srcOrd="0" destOrd="0" presId="urn:microsoft.com/office/officeart/2018/2/layout/IconVerticalSolidList"/>
    <dgm:cxn modelId="{9BEFE0B8-06A2-4C72-B61C-28CBE287545D}" type="presOf" srcId="{92E41D63-3660-4F33-B9F1-14D926212440}" destId="{0564D533-DB8A-4621-BF66-2FBF385C34DE}" srcOrd="0" destOrd="0" presId="urn:microsoft.com/office/officeart/2018/2/layout/IconVerticalSolidList"/>
    <dgm:cxn modelId="{BC8B23CB-C6F2-4B6E-B80D-E7D030F71109}" srcId="{EA731940-E026-462C-A4A1-62DEAB5F0E1C}" destId="{69E31BDA-9546-4AAF-81CF-4AF1EBDB9B13}" srcOrd="0" destOrd="0" parTransId="{EF0A9064-7915-4F03-ABFD-C0A22EAA0F05}" sibTransId="{E95034B6-ACDB-4F7E-86A0-7447D00B98B6}"/>
    <dgm:cxn modelId="{84958BCF-612D-4D79-A4A5-C278718E796F}" srcId="{EA731940-E026-462C-A4A1-62DEAB5F0E1C}" destId="{839746E2-5706-4FCC-830D-F14FEAA8C1C0}" srcOrd="6" destOrd="0" parTransId="{AB981D69-E0C1-4D8B-A72E-4F523E90238B}" sibTransId="{8D505737-3F16-4146-AA24-3AB2DF082279}"/>
    <dgm:cxn modelId="{9D8ACDE1-5F10-41EE-A868-FF4F90CC0650}" srcId="{EA731940-E026-462C-A4A1-62DEAB5F0E1C}" destId="{2905EF66-7544-4B98-B3B8-00E870D6D0D5}" srcOrd="1" destOrd="0" parTransId="{BB9EB378-9926-4455-A005-2BF119C2031C}" sibTransId="{AE254C91-CCE2-41CE-B291-EF3F21EFA353}"/>
    <dgm:cxn modelId="{6DE82CFF-A11F-4DDF-9254-5579AFFE043A}" type="presParOf" srcId="{F236E987-8CC5-410F-A8B3-E2CE020B5801}" destId="{ABF2A264-7A15-4BF3-ACEE-DE243D1706CA}" srcOrd="0" destOrd="0" presId="urn:microsoft.com/office/officeart/2018/2/layout/IconVerticalSolidList"/>
    <dgm:cxn modelId="{B6496C65-328A-412B-8253-239A18DE128A}" type="presParOf" srcId="{ABF2A264-7A15-4BF3-ACEE-DE243D1706CA}" destId="{9EAB0C66-B569-4010-BA26-3FA4FC5DF20B}" srcOrd="0" destOrd="0" presId="urn:microsoft.com/office/officeart/2018/2/layout/IconVerticalSolidList"/>
    <dgm:cxn modelId="{0B722D5D-7E7F-4B02-9A50-B743D8019D28}" type="presParOf" srcId="{ABF2A264-7A15-4BF3-ACEE-DE243D1706CA}" destId="{0603A6B5-82C1-4982-BD32-57EA65B36EAF}" srcOrd="1" destOrd="0" presId="urn:microsoft.com/office/officeart/2018/2/layout/IconVerticalSolidList"/>
    <dgm:cxn modelId="{A79CD9C0-093D-49DF-8767-811D6E4EF87F}" type="presParOf" srcId="{ABF2A264-7A15-4BF3-ACEE-DE243D1706CA}" destId="{3A6F17BE-55D2-4039-A3D0-454E747C4535}" srcOrd="2" destOrd="0" presId="urn:microsoft.com/office/officeart/2018/2/layout/IconVerticalSolidList"/>
    <dgm:cxn modelId="{6F216746-C413-4518-BD09-513BE5C9894A}" type="presParOf" srcId="{ABF2A264-7A15-4BF3-ACEE-DE243D1706CA}" destId="{120793BE-A621-40D1-BE10-981673FB55D3}" srcOrd="3" destOrd="0" presId="urn:microsoft.com/office/officeart/2018/2/layout/IconVerticalSolidList"/>
    <dgm:cxn modelId="{100F4B4C-D887-4F51-ABC3-E388BEE85A2E}" type="presParOf" srcId="{F236E987-8CC5-410F-A8B3-E2CE020B5801}" destId="{8947CC50-240A-47A6-A486-8868D0AA0EDD}" srcOrd="1" destOrd="0" presId="urn:microsoft.com/office/officeart/2018/2/layout/IconVerticalSolidList"/>
    <dgm:cxn modelId="{5B6D0733-19F1-4544-8647-3A7C7CE6A63F}" type="presParOf" srcId="{F236E987-8CC5-410F-A8B3-E2CE020B5801}" destId="{F66634EB-5A9B-403F-823D-E98E88B453B6}" srcOrd="2" destOrd="0" presId="urn:microsoft.com/office/officeart/2018/2/layout/IconVerticalSolidList"/>
    <dgm:cxn modelId="{CFD9C349-E73B-4A43-A108-3114900AF17D}" type="presParOf" srcId="{F66634EB-5A9B-403F-823D-E98E88B453B6}" destId="{A144CE7A-B78D-4D25-B2D3-7BC981BF469E}" srcOrd="0" destOrd="0" presId="urn:microsoft.com/office/officeart/2018/2/layout/IconVerticalSolidList"/>
    <dgm:cxn modelId="{3891B04A-ABFC-4996-B385-771F1ED091B1}" type="presParOf" srcId="{F66634EB-5A9B-403F-823D-E98E88B453B6}" destId="{D54220A0-CC16-4692-AB60-5756E85ACE44}" srcOrd="1" destOrd="0" presId="urn:microsoft.com/office/officeart/2018/2/layout/IconVerticalSolidList"/>
    <dgm:cxn modelId="{B015A736-1DFD-4DD3-BEA6-0D750B1F614A}" type="presParOf" srcId="{F66634EB-5A9B-403F-823D-E98E88B453B6}" destId="{E0735D20-CBA0-43B9-B51F-C2F9B2CC77DA}" srcOrd="2" destOrd="0" presId="urn:microsoft.com/office/officeart/2018/2/layout/IconVerticalSolidList"/>
    <dgm:cxn modelId="{48223983-4E66-462D-BB3B-3E477D1FA6D4}" type="presParOf" srcId="{F66634EB-5A9B-403F-823D-E98E88B453B6}" destId="{AC2FFA53-BD96-426E-8548-C3CB969B2D8A}" srcOrd="3" destOrd="0" presId="urn:microsoft.com/office/officeart/2018/2/layout/IconVerticalSolidList"/>
    <dgm:cxn modelId="{99684697-E767-4FCF-A605-7B96E1D572C8}" type="presParOf" srcId="{F236E987-8CC5-410F-A8B3-E2CE020B5801}" destId="{94DDC782-C316-45A8-9183-17E1D0A03712}" srcOrd="3" destOrd="0" presId="urn:microsoft.com/office/officeart/2018/2/layout/IconVerticalSolidList"/>
    <dgm:cxn modelId="{F38EEED9-8A39-4CD2-BC65-22228AB873C8}" type="presParOf" srcId="{F236E987-8CC5-410F-A8B3-E2CE020B5801}" destId="{283BEF0F-06C9-4887-828A-C937FDCF9AE3}" srcOrd="4" destOrd="0" presId="urn:microsoft.com/office/officeart/2018/2/layout/IconVerticalSolidList"/>
    <dgm:cxn modelId="{14C8F2A8-62AB-47E9-8C2C-37CAA9517BCC}" type="presParOf" srcId="{283BEF0F-06C9-4887-828A-C937FDCF9AE3}" destId="{559738F4-5055-42FC-A166-B27DCDB1FA07}" srcOrd="0" destOrd="0" presId="urn:microsoft.com/office/officeart/2018/2/layout/IconVerticalSolidList"/>
    <dgm:cxn modelId="{1BE80844-76AF-4F18-9FF0-DB9871672505}" type="presParOf" srcId="{283BEF0F-06C9-4887-828A-C937FDCF9AE3}" destId="{AB699A1A-6373-4DE6-A945-C33C75ECE510}" srcOrd="1" destOrd="0" presId="urn:microsoft.com/office/officeart/2018/2/layout/IconVerticalSolidList"/>
    <dgm:cxn modelId="{0BE1F148-1D48-401F-91FE-C63533D4A238}" type="presParOf" srcId="{283BEF0F-06C9-4887-828A-C937FDCF9AE3}" destId="{0ED53CCE-76E2-4DBF-9C4D-F27BD4E12DDD}" srcOrd="2" destOrd="0" presId="urn:microsoft.com/office/officeart/2018/2/layout/IconVerticalSolidList"/>
    <dgm:cxn modelId="{C3C0AFE9-C773-42DC-8172-A5E53A8F3ADF}" type="presParOf" srcId="{283BEF0F-06C9-4887-828A-C937FDCF9AE3}" destId="{57C8A8F0-FBAD-49C1-BEFA-FF91DF14BD12}" srcOrd="3" destOrd="0" presId="urn:microsoft.com/office/officeart/2018/2/layout/IconVerticalSolidList"/>
    <dgm:cxn modelId="{74BC14FF-2CC4-49D4-8121-119ADEC5D0D7}" type="presParOf" srcId="{F236E987-8CC5-410F-A8B3-E2CE020B5801}" destId="{A5009975-A360-4BD4-9F4C-BCBAF55A90FD}" srcOrd="5" destOrd="0" presId="urn:microsoft.com/office/officeart/2018/2/layout/IconVerticalSolidList"/>
    <dgm:cxn modelId="{CDDD412E-4331-408D-98D3-EA633A5F951F}" type="presParOf" srcId="{F236E987-8CC5-410F-A8B3-E2CE020B5801}" destId="{84D248B1-84E0-45C7-8604-935B853CB168}" srcOrd="6" destOrd="0" presId="urn:microsoft.com/office/officeart/2018/2/layout/IconVerticalSolidList"/>
    <dgm:cxn modelId="{490251D2-CF79-47C5-935B-311D81A4B4BC}" type="presParOf" srcId="{84D248B1-84E0-45C7-8604-935B853CB168}" destId="{4C3310AC-9302-4400-9850-8ED7F6D53FEE}" srcOrd="0" destOrd="0" presId="urn:microsoft.com/office/officeart/2018/2/layout/IconVerticalSolidList"/>
    <dgm:cxn modelId="{763998DA-4F79-4D3A-9BE3-F3C227167C4E}" type="presParOf" srcId="{84D248B1-84E0-45C7-8604-935B853CB168}" destId="{03B29A7A-8F63-420B-A3CD-5D4185E1719D}" srcOrd="1" destOrd="0" presId="urn:microsoft.com/office/officeart/2018/2/layout/IconVerticalSolidList"/>
    <dgm:cxn modelId="{8FA14A3B-27CA-4B54-951E-18B5BEFFB1DC}" type="presParOf" srcId="{84D248B1-84E0-45C7-8604-935B853CB168}" destId="{D124C058-0C7C-43B5-8B14-B4214AD09987}" srcOrd="2" destOrd="0" presId="urn:microsoft.com/office/officeart/2018/2/layout/IconVerticalSolidList"/>
    <dgm:cxn modelId="{87E0ACDC-338F-48B2-B0CF-81959B735364}" type="presParOf" srcId="{84D248B1-84E0-45C7-8604-935B853CB168}" destId="{0564D533-DB8A-4621-BF66-2FBF385C34DE}" srcOrd="3" destOrd="0" presId="urn:microsoft.com/office/officeart/2018/2/layout/IconVerticalSolidList"/>
    <dgm:cxn modelId="{97792327-057E-4A50-B73A-7C2AA1B67FE6}" type="presParOf" srcId="{F236E987-8CC5-410F-A8B3-E2CE020B5801}" destId="{95A9AAFA-562F-4127-B686-F99D45FC2BF3}" srcOrd="7" destOrd="0" presId="urn:microsoft.com/office/officeart/2018/2/layout/IconVerticalSolidList"/>
    <dgm:cxn modelId="{738DC0C7-5562-4A2C-B9B0-0261FC1763D9}" type="presParOf" srcId="{F236E987-8CC5-410F-A8B3-E2CE020B5801}" destId="{BF219C0D-6199-4675-A98D-33663D4C27C6}" srcOrd="8" destOrd="0" presId="urn:microsoft.com/office/officeart/2018/2/layout/IconVerticalSolidList"/>
    <dgm:cxn modelId="{4CD33D5D-A67F-4567-B9BE-2E62D825422E}" type="presParOf" srcId="{BF219C0D-6199-4675-A98D-33663D4C27C6}" destId="{39852882-04CF-45C4-A03C-AE6224A62E8E}" srcOrd="0" destOrd="0" presId="urn:microsoft.com/office/officeart/2018/2/layout/IconVerticalSolidList"/>
    <dgm:cxn modelId="{DCDACC86-2432-4B1A-A9C1-15ADD9378809}" type="presParOf" srcId="{BF219C0D-6199-4675-A98D-33663D4C27C6}" destId="{FFF56207-81FA-4881-BD6F-C69EC956352E}" srcOrd="1" destOrd="0" presId="urn:microsoft.com/office/officeart/2018/2/layout/IconVerticalSolidList"/>
    <dgm:cxn modelId="{5B2E879A-429B-4AA6-A803-FDC7557191CE}" type="presParOf" srcId="{BF219C0D-6199-4675-A98D-33663D4C27C6}" destId="{DB04805B-D21E-40B4-A2F6-2DE106DE3C99}" srcOrd="2" destOrd="0" presId="urn:microsoft.com/office/officeart/2018/2/layout/IconVerticalSolidList"/>
    <dgm:cxn modelId="{0D6190A8-7BA7-48B3-BBA6-EE6626A7CE44}" type="presParOf" srcId="{BF219C0D-6199-4675-A98D-33663D4C27C6}" destId="{86F0FF60-C578-46A3-8251-7DBD506D817F}" srcOrd="3" destOrd="0" presId="urn:microsoft.com/office/officeart/2018/2/layout/IconVerticalSolidList"/>
    <dgm:cxn modelId="{6933D40D-B89C-484F-94A5-9BA62462F7FB}" type="presParOf" srcId="{F236E987-8CC5-410F-A8B3-E2CE020B5801}" destId="{F513BDD2-96E6-4589-8002-3A59FFF838CD}" srcOrd="9" destOrd="0" presId="urn:microsoft.com/office/officeart/2018/2/layout/IconVerticalSolidList"/>
    <dgm:cxn modelId="{A8645A77-F15D-4FF6-B945-C1B5347835BD}" type="presParOf" srcId="{F236E987-8CC5-410F-A8B3-E2CE020B5801}" destId="{CCBD818B-1D5D-4EEE-BFBB-7AD1A1211810}" srcOrd="10" destOrd="0" presId="urn:microsoft.com/office/officeart/2018/2/layout/IconVerticalSolidList"/>
    <dgm:cxn modelId="{AE9DF2F9-8A19-4029-A689-1368D08CA4F3}" type="presParOf" srcId="{CCBD818B-1D5D-4EEE-BFBB-7AD1A1211810}" destId="{20674673-5119-48A6-A18A-EDB55FD0DC89}" srcOrd="0" destOrd="0" presId="urn:microsoft.com/office/officeart/2018/2/layout/IconVerticalSolidList"/>
    <dgm:cxn modelId="{82FF240D-80D2-42D2-87C6-EB8A086BC921}" type="presParOf" srcId="{CCBD818B-1D5D-4EEE-BFBB-7AD1A1211810}" destId="{1D2A0995-9BA0-4A58-BC53-CF6A0B25CA9F}" srcOrd="1" destOrd="0" presId="urn:microsoft.com/office/officeart/2018/2/layout/IconVerticalSolidList"/>
    <dgm:cxn modelId="{DF1A09CC-A1DC-4853-9EBE-C00CAB7AD586}" type="presParOf" srcId="{CCBD818B-1D5D-4EEE-BFBB-7AD1A1211810}" destId="{83391ED2-E253-4351-95C5-E32BB8E40BE4}" srcOrd="2" destOrd="0" presId="urn:microsoft.com/office/officeart/2018/2/layout/IconVerticalSolidList"/>
    <dgm:cxn modelId="{534A3262-5CBF-4D6F-B53E-EBD4B5651310}" type="presParOf" srcId="{CCBD818B-1D5D-4EEE-BFBB-7AD1A1211810}" destId="{90F72FB6-3AE4-4DF5-AA71-40AD633784C7}" srcOrd="3" destOrd="0" presId="urn:microsoft.com/office/officeart/2018/2/layout/IconVerticalSolidList"/>
    <dgm:cxn modelId="{DD710772-E863-4A1C-9E9C-9E4401E802D3}" type="presParOf" srcId="{F236E987-8CC5-410F-A8B3-E2CE020B5801}" destId="{3C63AEC9-99A4-4593-B2D0-6D563AAA711D}" srcOrd="11" destOrd="0" presId="urn:microsoft.com/office/officeart/2018/2/layout/IconVerticalSolidList"/>
    <dgm:cxn modelId="{96794A0E-D57E-45F6-8071-F8C2367DBE8B}" type="presParOf" srcId="{F236E987-8CC5-410F-A8B3-E2CE020B5801}" destId="{3F8F8C6B-027C-4FFA-ACB3-F41F8B04B0DA}" srcOrd="12" destOrd="0" presId="urn:microsoft.com/office/officeart/2018/2/layout/IconVerticalSolidList"/>
    <dgm:cxn modelId="{E25DC1B1-8CE6-4C6A-B77E-70C6E4296BCE}" type="presParOf" srcId="{3F8F8C6B-027C-4FFA-ACB3-F41F8B04B0DA}" destId="{64D9A8E4-7D68-465E-9024-C11D438064D1}" srcOrd="0" destOrd="0" presId="urn:microsoft.com/office/officeart/2018/2/layout/IconVerticalSolidList"/>
    <dgm:cxn modelId="{87D34224-3BCF-42B4-BC68-DBA48C0E9E90}" type="presParOf" srcId="{3F8F8C6B-027C-4FFA-ACB3-F41F8B04B0DA}" destId="{10B74147-A279-423C-9E6B-FFEF6A396E9E}" srcOrd="1" destOrd="0" presId="urn:microsoft.com/office/officeart/2018/2/layout/IconVerticalSolidList"/>
    <dgm:cxn modelId="{C57450DF-96BC-4FB3-94FF-8849DB1E6680}" type="presParOf" srcId="{3F8F8C6B-027C-4FFA-ACB3-F41F8B04B0DA}" destId="{6323A4DE-7612-4D87-BAE6-E2AB7807093B}" srcOrd="2" destOrd="0" presId="urn:microsoft.com/office/officeart/2018/2/layout/IconVerticalSolidList"/>
    <dgm:cxn modelId="{9475065F-1902-4E7A-8FDA-3F194F59776E}" type="presParOf" srcId="{3F8F8C6B-027C-4FFA-ACB3-F41F8B04B0DA}" destId="{3922E9CA-E9C8-4909-A5A7-CA7376743380}" srcOrd="3" destOrd="0" presId="urn:microsoft.com/office/officeart/2018/2/layout/IconVerticalSolidList"/>
    <dgm:cxn modelId="{93663627-49D7-4665-A06F-1003D49AFF83}" type="presParOf" srcId="{F236E987-8CC5-410F-A8B3-E2CE020B5801}" destId="{4F016B66-D49D-474F-9565-A37F99AFE9E1}" srcOrd="13" destOrd="0" presId="urn:microsoft.com/office/officeart/2018/2/layout/IconVerticalSolidList"/>
    <dgm:cxn modelId="{24D5731E-2540-4116-ACCB-5FE4032C432E}" type="presParOf" srcId="{F236E987-8CC5-410F-A8B3-E2CE020B5801}" destId="{0C3D3C8A-CE46-4514-9464-F07E877234AA}" srcOrd="14" destOrd="0" presId="urn:microsoft.com/office/officeart/2018/2/layout/IconVerticalSolidList"/>
    <dgm:cxn modelId="{5C3B76BA-6605-429E-8630-87ED8D1B1125}" type="presParOf" srcId="{0C3D3C8A-CE46-4514-9464-F07E877234AA}" destId="{7CBC1AC9-C287-452F-9D1B-D2B409058EE1}" srcOrd="0" destOrd="0" presId="urn:microsoft.com/office/officeart/2018/2/layout/IconVerticalSolidList"/>
    <dgm:cxn modelId="{0E75068A-5C9D-4811-87E3-16BFB650736E}" type="presParOf" srcId="{0C3D3C8A-CE46-4514-9464-F07E877234AA}" destId="{09B9363E-249F-4804-925C-9B05E7AFAC0A}" srcOrd="1" destOrd="0" presId="urn:microsoft.com/office/officeart/2018/2/layout/IconVerticalSolidList"/>
    <dgm:cxn modelId="{CE5A51C3-FD2C-4D7C-846C-1DAE17E590ED}" type="presParOf" srcId="{0C3D3C8A-CE46-4514-9464-F07E877234AA}" destId="{B55DB46A-93E9-42B2-AD35-EFB61B14F9F5}" srcOrd="2" destOrd="0" presId="urn:microsoft.com/office/officeart/2018/2/layout/IconVerticalSolidList"/>
    <dgm:cxn modelId="{4398CC91-3513-4869-83B3-99D7BC5911F0}" type="presParOf" srcId="{0C3D3C8A-CE46-4514-9464-F07E877234AA}" destId="{7F1C2695-7615-4C9C-85CF-A75FE382816B}" srcOrd="3" destOrd="0" presId="urn:microsoft.com/office/officeart/2018/2/layout/IconVerticalSolidList"/>
    <dgm:cxn modelId="{0EF3F38F-A851-446A-8542-4470235F8F65}" type="presParOf" srcId="{F236E987-8CC5-410F-A8B3-E2CE020B5801}" destId="{3E5F0C52-A588-481B-96F2-17976D87DC12}" srcOrd="15" destOrd="0" presId="urn:microsoft.com/office/officeart/2018/2/layout/IconVerticalSolidList"/>
    <dgm:cxn modelId="{02C46A52-69A9-44D4-B734-3915E74483BF}" type="presParOf" srcId="{F236E987-8CC5-410F-A8B3-E2CE020B5801}" destId="{E4ED4DB0-A35C-468E-8F2C-13F6215FDF5A}" srcOrd="16" destOrd="0" presId="urn:microsoft.com/office/officeart/2018/2/layout/IconVerticalSolidList"/>
    <dgm:cxn modelId="{C660A60A-3A22-4F1A-A878-BDA3468A24FA}" type="presParOf" srcId="{E4ED4DB0-A35C-468E-8F2C-13F6215FDF5A}" destId="{FA9D00C6-5E15-4617-AE12-CAA14ACB42CC}" srcOrd="0" destOrd="0" presId="urn:microsoft.com/office/officeart/2018/2/layout/IconVerticalSolidList"/>
    <dgm:cxn modelId="{815F0DDB-3C28-4078-9F5B-A557EFEFBE8A}" type="presParOf" srcId="{E4ED4DB0-A35C-468E-8F2C-13F6215FDF5A}" destId="{5611106F-7433-472C-B57B-CEA195F26489}" srcOrd="1" destOrd="0" presId="urn:microsoft.com/office/officeart/2018/2/layout/IconVerticalSolidList"/>
    <dgm:cxn modelId="{253B63A3-2D14-4E30-B701-2D5A56A7D9AC}" type="presParOf" srcId="{E4ED4DB0-A35C-468E-8F2C-13F6215FDF5A}" destId="{830DA235-2888-4846-B671-1F6EC3B39CC8}" srcOrd="2" destOrd="0" presId="urn:microsoft.com/office/officeart/2018/2/layout/IconVerticalSolidList"/>
    <dgm:cxn modelId="{E8EDE8BA-1FD6-48E8-9A17-2FF3D47B3F20}" type="presParOf" srcId="{E4ED4DB0-A35C-468E-8F2C-13F6215FDF5A}" destId="{F6314876-416D-40B9-9EA1-F72D8BE76A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2E5EB-3D14-4B55-85ED-E4AE9C327516}">
      <dsp:nvSpPr>
        <dsp:cNvPr id="0" name=""/>
        <dsp:cNvSpPr/>
      </dsp:nvSpPr>
      <dsp:spPr>
        <a:xfrm>
          <a:off x="0" y="904696"/>
          <a:ext cx="7060095" cy="16702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78A459-5846-4536-849B-3F4AB41B08D7}">
      <dsp:nvSpPr>
        <dsp:cNvPr id="0" name=""/>
        <dsp:cNvSpPr/>
      </dsp:nvSpPr>
      <dsp:spPr>
        <a:xfrm>
          <a:off x="505238" y="1280493"/>
          <a:ext cx="918614" cy="918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F50719-97CE-45D5-B502-AB8467D99ADE}">
      <dsp:nvSpPr>
        <dsp:cNvPr id="0" name=""/>
        <dsp:cNvSpPr/>
      </dsp:nvSpPr>
      <dsp:spPr>
        <a:xfrm>
          <a:off x="1929091" y="904696"/>
          <a:ext cx="5131003" cy="167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64" tIns="176764" rIns="176764" bIns="176764" numCol="1" spcCol="1270" anchor="ctr" anchorCtr="0">
          <a:noAutofit/>
        </a:bodyPr>
        <a:lstStyle/>
        <a:p>
          <a:pPr marL="0" lvl="0" indent="0" algn="l" defTabSz="1111250" rtl="0">
            <a:lnSpc>
              <a:spcPct val="100000"/>
            </a:lnSpc>
            <a:spcBef>
              <a:spcPct val="0"/>
            </a:spcBef>
            <a:spcAft>
              <a:spcPct val="35000"/>
            </a:spcAft>
            <a:buNone/>
          </a:pPr>
          <a:r>
            <a:rPr lang="en-US" sz="2500" kern="1200">
              <a:latin typeface="Sabon Next LT"/>
            </a:rPr>
            <a:t>What do you like about filling out surveys?</a:t>
          </a:r>
          <a:endParaRPr lang="en-US" sz="2500" kern="1200"/>
        </a:p>
      </dsp:txBody>
      <dsp:txXfrm>
        <a:off x="1929091" y="904696"/>
        <a:ext cx="5131003" cy="1670208"/>
      </dsp:txXfrm>
    </dsp:sp>
    <dsp:sp modelId="{011A3AAB-0E81-4799-80D2-99E636D26CBC}">
      <dsp:nvSpPr>
        <dsp:cNvPr id="0" name=""/>
        <dsp:cNvSpPr/>
      </dsp:nvSpPr>
      <dsp:spPr>
        <a:xfrm>
          <a:off x="0" y="2992457"/>
          <a:ext cx="7060095" cy="1670208"/>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64CF913B-2668-48C6-9D85-6B6ACA6E4FC1}">
      <dsp:nvSpPr>
        <dsp:cNvPr id="0" name=""/>
        <dsp:cNvSpPr/>
      </dsp:nvSpPr>
      <dsp:spPr>
        <a:xfrm>
          <a:off x="505238" y="3368254"/>
          <a:ext cx="918614" cy="918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169158-1A56-4641-837A-2BA1FDFB32D6}">
      <dsp:nvSpPr>
        <dsp:cNvPr id="0" name=""/>
        <dsp:cNvSpPr/>
      </dsp:nvSpPr>
      <dsp:spPr>
        <a:xfrm>
          <a:off x="1929091" y="2992457"/>
          <a:ext cx="5131003" cy="167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64" tIns="176764" rIns="176764" bIns="176764" numCol="1" spcCol="1270" anchor="ctr" anchorCtr="0">
          <a:noAutofit/>
        </a:bodyPr>
        <a:lstStyle/>
        <a:p>
          <a:pPr marL="0" lvl="0" indent="0" algn="l" defTabSz="1111250" rtl="0">
            <a:lnSpc>
              <a:spcPct val="100000"/>
            </a:lnSpc>
            <a:spcBef>
              <a:spcPct val="0"/>
            </a:spcBef>
            <a:spcAft>
              <a:spcPct val="35000"/>
            </a:spcAft>
            <a:buNone/>
          </a:pPr>
          <a:r>
            <a:rPr lang="en-US" sz="2500" kern="1200">
              <a:latin typeface="Sabon Next LT"/>
            </a:rPr>
            <a:t>What do you not like about filling out surveys?</a:t>
          </a:r>
          <a:endParaRPr lang="en-US" sz="2500" kern="1200"/>
        </a:p>
      </dsp:txBody>
      <dsp:txXfrm>
        <a:off x="1929091" y="2992457"/>
        <a:ext cx="5131003" cy="1670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2E5EB-3D14-4B55-85ED-E4AE9C327516}">
      <dsp:nvSpPr>
        <dsp:cNvPr id="0" name=""/>
        <dsp:cNvSpPr/>
      </dsp:nvSpPr>
      <dsp:spPr>
        <a:xfrm>
          <a:off x="0" y="904696"/>
          <a:ext cx="7060095" cy="16702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78A459-5846-4536-849B-3F4AB41B08D7}">
      <dsp:nvSpPr>
        <dsp:cNvPr id="0" name=""/>
        <dsp:cNvSpPr/>
      </dsp:nvSpPr>
      <dsp:spPr>
        <a:xfrm>
          <a:off x="505238" y="1280493"/>
          <a:ext cx="918614" cy="918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F50719-97CE-45D5-B502-AB8467D99ADE}">
      <dsp:nvSpPr>
        <dsp:cNvPr id="0" name=""/>
        <dsp:cNvSpPr/>
      </dsp:nvSpPr>
      <dsp:spPr>
        <a:xfrm>
          <a:off x="1929091" y="904696"/>
          <a:ext cx="5131003" cy="167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64" tIns="176764" rIns="176764" bIns="176764" numCol="1" spcCol="1270" anchor="ctr" anchorCtr="0">
          <a:noAutofit/>
        </a:bodyPr>
        <a:lstStyle/>
        <a:p>
          <a:pPr marL="0" lvl="0" indent="0" algn="l" defTabSz="1022350" rtl="0">
            <a:lnSpc>
              <a:spcPct val="100000"/>
            </a:lnSpc>
            <a:spcBef>
              <a:spcPct val="0"/>
            </a:spcBef>
            <a:spcAft>
              <a:spcPct val="35000"/>
            </a:spcAft>
            <a:buNone/>
          </a:pPr>
          <a:r>
            <a:rPr lang="en-US" sz="2300" kern="1200">
              <a:latin typeface="Sabon Next LT"/>
            </a:rPr>
            <a:t>A survey is when you ask questions with the purpose of learning what your community thinks.</a:t>
          </a:r>
          <a:endParaRPr lang="en-US" sz="2300" kern="1200"/>
        </a:p>
      </dsp:txBody>
      <dsp:txXfrm>
        <a:off x="1929091" y="904696"/>
        <a:ext cx="5131003" cy="1670208"/>
      </dsp:txXfrm>
    </dsp:sp>
    <dsp:sp modelId="{011A3AAB-0E81-4799-80D2-99E636D26CBC}">
      <dsp:nvSpPr>
        <dsp:cNvPr id="0" name=""/>
        <dsp:cNvSpPr/>
      </dsp:nvSpPr>
      <dsp:spPr>
        <a:xfrm>
          <a:off x="0" y="2992457"/>
          <a:ext cx="7060095" cy="1670208"/>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64CF913B-2668-48C6-9D85-6B6ACA6E4FC1}">
      <dsp:nvSpPr>
        <dsp:cNvPr id="0" name=""/>
        <dsp:cNvSpPr/>
      </dsp:nvSpPr>
      <dsp:spPr>
        <a:xfrm>
          <a:off x="505238" y="3368254"/>
          <a:ext cx="918614" cy="918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169158-1A56-4641-837A-2BA1FDFB32D6}">
      <dsp:nvSpPr>
        <dsp:cNvPr id="0" name=""/>
        <dsp:cNvSpPr/>
      </dsp:nvSpPr>
      <dsp:spPr>
        <a:xfrm>
          <a:off x="1929091" y="2992457"/>
          <a:ext cx="5131003" cy="167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64" tIns="176764" rIns="176764" bIns="176764" numCol="1" spcCol="1270" anchor="ctr" anchorCtr="0">
          <a:noAutofit/>
        </a:bodyPr>
        <a:lstStyle/>
        <a:p>
          <a:pPr marL="0" lvl="0" indent="0" algn="l" defTabSz="1022350" rtl="0">
            <a:lnSpc>
              <a:spcPct val="100000"/>
            </a:lnSpc>
            <a:spcBef>
              <a:spcPct val="0"/>
            </a:spcBef>
            <a:spcAft>
              <a:spcPct val="35000"/>
            </a:spcAft>
            <a:buNone/>
          </a:pPr>
          <a:r>
            <a:rPr lang="en-US" sz="2300" kern="1200">
              <a:latin typeface="Sabon Next LT"/>
            </a:rPr>
            <a:t>Surveys can ask questions about opinions and/or traits of the group (demographics).</a:t>
          </a:r>
          <a:endParaRPr lang="en-US" sz="2300" kern="1200"/>
        </a:p>
      </dsp:txBody>
      <dsp:txXfrm>
        <a:off x="1929091" y="2992457"/>
        <a:ext cx="5131003" cy="1670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2E5EB-3D14-4B55-85ED-E4AE9C327516}">
      <dsp:nvSpPr>
        <dsp:cNvPr id="0" name=""/>
        <dsp:cNvSpPr/>
      </dsp:nvSpPr>
      <dsp:spPr>
        <a:xfrm>
          <a:off x="0" y="904696"/>
          <a:ext cx="7060095" cy="16702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78A459-5846-4536-849B-3F4AB41B08D7}">
      <dsp:nvSpPr>
        <dsp:cNvPr id="0" name=""/>
        <dsp:cNvSpPr/>
      </dsp:nvSpPr>
      <dsp:spPr>
        <a:xfrm>
          <a:off x="505238" y="1280493"/>
          <a:ext cx="918614" cy="918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F50719-97CE-45D5-B502-AB8467D99ADE}">
      <dsp:nvSpPr>
        <dsp:cNvPr id="0" name=""/>
        <dsp:cNvSpPr/>
      </dsp:nvSpPr>
      <dsp:spPr>
        <a:xfrm>
          <a:off x="1929091" y="904696"/>
          <a:ext cx="5131003" cy="167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64" tIns="176764" rIns="176764" bIns="176764" numCol="1" spcCol="1270" anchor="ctr" anchorCtr="0">
          <a:noAutofit/>
        </a:bodyPr>
        <a:lstStyle/>
        <a:p>
          <a:pPr marL="0" lvl="0" indent="0" algn="l" defTabSz="889000">
            <a:lnSpc>
              <a:spcPct val="100000"/>
            </a:lnSpc>
            <a:spcBef>
              <a:spcPct val="0"/>
            </a:spcBef>
            <a:spcAft>
              <a:spcPct val="35000"/>
            </a:spcAft>
            <a:buNone/>
          </a:pPr>
          <a:r>
            <a:rPr lang="en-US" sz="2000" kern="1200">
              <a:latin typeface="Sabon Next LT"/>
            </a:rPr>
            <a:t>Congratulations</a:t>
          </a:r>
          <a:r>
            <a:rPr lang="en-US" sz="2000" kern="1200"/>
            <a:t>! There are so many people in your high school community with information to share, and a survey is a great way to reach them.</a:t>
          </a:r>
        </a:p>
      </dsp:txBody>
      <dsp:txXfrm>
        <a:off x="1929091" y="904696"/>
        <a:ext cx="5131003" cy="1670208"/>
      </dsp:txXfrm>
    </dsp:sp>
    <dsp:sp modelId="{011A3AAB-0E81-4799-80D2-99E636D26CBC}">
      <dsp:nvSpPr>
        <dsp:cNvPr id="0" name=""/>
        <dsp:cNvSpPr/>
      </dsp:nvSpPr>
      <dsp:spPr>
        <a:xfrm>
          <a:off x="0" y="2992457"/>
          <a:ext cx="7060095" cy="1670208"/>
        </a:xfrm>
        <a:prstGeom prst="roundRect">
          <a:avLst>
            <a:gd name="adj" fmla="val 10000"/>
          </a:avLst>
        </a:prstGeom>
        <a:solidFill>
          <a:schemeClr val="accent3"/>
        </a:solidFill>
        <a:ln>
          <a:noFill/>
        </a:ln>
        <a:effectLst/>
      </dsp:spPr>
      <dsp:style>
        <a:lnRef idx="0">
          <a:scrgbClr r="0" g="0" b="0"/>
        </a:lnRef>
        <a:fillRef idx="1">
          <a:scrgbClr r="0" g="0" b="0"/>
        </a:fillRef>
        <a:effectRef idx="0">
          <a:scrgbClr r="0" g="0" b="0"/>
        </a:effectRef>
        <a:fontRef idx="minor"/>
      </dsp:style>
    </dsp:sp>
    <dsp:sp modelId="{64CF913B-2668-48C6-9D85-6B6ACA6E4FC1}">
      <dsp:nvSpPr>
        <dsp:cNvPr id="0" name=""/>
        <dsp:cNvSpPr/>
      </dsp:nvSpPr>
      <dsp:spPr>
        <a:xfrm>
          <a:off x="505238" y="3368254"/>
          <a:ext cx="918614" cy="918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169158-1A56-4641-837A-2BA1FDFB32D6}">
      <dsp:nvSpPr>
        <dsp:cNvPr id="0" name=""/>
        <dsp:cNvSpPr/>
      </dsp:nvSpPr>
      <dsp:spPr>
        <a:xfrm>
          <a:off x="1929091" y="2992457"/>
          <a:ext cx="5131003" cy="1670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64" tIns="176764" rIns="176764" bIns="176764" numCol="1" spcCol="1270" anchor="ctr" anchorCtr="0">
          <a:noAutofit/>
        </a:bodyPr>
        <a:lstStyle/>
        <a:p>
          <a:pPr marL="0" lvl="0" indent="0" algn="l" defTabSz="889000">
            <a:lnSpc>
              <a:spcPct val="100000"/>
            </a:lnSpc>
            <a:spcBef>
              <a:spcPct val="0"/>
            </a:spcBef>
            <a:spcAft>
              <a:spcPct val="35000"/>
            </a:spcAft>
            <a:buNone/>
          </a:pPr>
          <a:r>
            <a:rPr lang="en-US" sz="2000" kern="1200"/>
            <a:t>But the language you use in your survey matters....</a:t>
          </a:r>
        </a:p>
      </dsp:txBody>
      <dsp:txXfrm>
        <a:off x="1929091" y="2992457"/>
        <a:ext cx="5131003" cy="16702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E070A-3747-4A63-9089-1B0520F550A4}">
      <dsp:nvSpPr>
        <dsp:cNvPr id="0" name=""/>
        <dsp:cNvSpPr/>
      </dsp:nvSpPr>
      <dsp:spPr>
        <a:xfrm>
          <a:off x="0" y="3046"/>
          <a:ext cx="4938851" cy="64885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3223C-D148-4812-BE34-B45D761B98C9}">
      <dsp:nvSpPr>
        <dsp:cNvPr id="0" name=""/>
        <dsp:cNvSpPr/>
      </dsp:nvSpPr>
      <dsp:spPr>
        <a:xfrm>
          <a:off x="196277" y="149037"/>
          <a:ext cx="356868" cy="356868"/>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C0A06C-4928-4FAD-BDA4-28C8F200E6F4}">
      <dsp:nvSpPr>
        <dsp:cNvPr id="0" name=""/>
        <dsp:cNvSpPr/>
      </dsp:nvSpPr>
      <dsp:spPr>
        <a:xfrm>
          <a:off x="749423" y="3046"/>
          <a:ext cx="4189427" cy="64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70" tIns="68670" rIns="68670" bIns="68670" numCol="1" spcCol="1270" anchor="ctr" anchorCtr="0">
          <a:noAutofit/>
        </a:bodyPr>
        <a:lstStyle/>
        <a:p>
          <a:pPr marL="0" lvl="0" indent="0" algn="l" defTabSz="844550">
            <a:lnSpc>
              <a:spcPct val="100000"/>
            </a:lnSpc>
            <a:spcBef>
              <a:spcPct val="0"/>
            </a:spcBef>
            <a:spcAft>
              <a:spcPct val="35000"/>
            </a:spcAft>
            <a:buNone/>
          </a:pPr>
          <a:r>
            <a:rPr lang="en-US" sz="1900" kern="1200">
              <a:latin typeface="Sabon Next LT"/>
            </a:rPr>
            <a:t>Black</a:t>
          </a:r>
        </a:p>
      </dsp:txBody>
      <dsp:txXfrm>
        <a:off x="749423" y="3046"/>
        <a:ext cx="4189427" cy="648851"/>
      </dsp:txXfrm>
    </dsp:sp>
    <dsp:sp modelId="{78E7D5AA-3278-4E1F-BB7F-B8A08CC39F90}">
      <dsp:nvSpPr>
        <dsp:cNvPr id="0" name=""/>
        <dsp:cNvSpPr/>
      </dsp:nvSpPr>
      <dsp:spPr>
        <a:xfrm>
          <a:off x="0" y="814110"/>
          <a:ext cx="4938851" cy="64885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9E84C3-C115-406B-A747-A8B141AEF4D0}">
      <dsp:nvSpPr>
        <dsp:cNvPr id="0" name=""/>
        <dsp:cNvSpPr/>
      </dsp:nvSpPr>
      <dsp:spPr>
        <a:xfrm>
          <a:off x="196277" y="960102"/>
          <a:ext cx="356868" cy="356868"/>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728597-A6AD-444B-92BC-60E67AC2EB2A}">
      <dsp:nvSpPr>
        <dsp:cNvPr id="0" name=""/>
        <dsp:cNvSpPr/>
      </dsp:nvSpPr>
      <dsp:spPr>
        <a:xfrm>
          <a:off x="749423" y="814110"/>
          <a:ext cx="4189427" cy="64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70" tIns="68670" rIns="68670" bIns="68670" numCol="1" spcCol="1270" anchor="ctr" anchorCtr="0">
          <a:noAutofit/>
        </a:bodyPr>
        <a:lstStyle/>
        <a:p>
          <a:pPr marL="0" lvl="0" indent="0" algn="l" defTabSz="844550">
            <a:lnSpc>
              <a:spcPct val="100000"/>
            </a:lnSpc>
            <a:spcBef>
              <a:spcPct val="0"/>
            </a:spcBef>
            <a:spcAft>
              <a:spcPct val="35000"/>
            </a:spcAft>
            <a:buNone/>
          </a:pPr>
          <a:r>
            <a:rPr lang="en-US" sz="1900" kern="1200">
              <a:latin typeface="Sabon Next LT"/>
            </a:rPr>
            <a:t>Hispanic</a:t>
          </a:r>
        </a:p>
      </dsp:txBody>
      <dsp:txXfrm>
        <a:off x="749423" y="814110"/>
        <a:ext cx="4189427" cy="648851"/>
      </dsp:txXfrm>
    </dsp:sp>
    <dsp:sp modelId="{7E2CEB9C-9E3E-421D-A15B-EF3459A2059A}">
      <dsp:nvSpPr>
        <dsp:cNvPr id="0" name=""/>
        <dsp:cNvSpPr/>
      </dsp:nvSpPr>
      <dsp:spPr>
        <a:xfrm>
          <a:off x="0" y="1625174"/>
          <a:ext cx="4938851" cy="64885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B81CCE-7BB3-4765-956E-EE1F8840C133}">
      <dsp:nvSpPr>
        <dsp:cNvPr id="0" name=""/>
        <dsp:cNvSpPr/>
      </dsp:nvSpPr>
      <dsp:spPr>
        <a:xfrm>
          <a:off x="196277" y="1771166"/>
          <a:ext cx="356868" cy="356868"/>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0E5FDF-6764-4446-81F3-67CC4A78A82B}">
      <dsp:nvSpPr>
        <dsp:cNvPr id="0" name=""/>
        <dsp:cNvSpPr/>
      </dsp:nvSpPr>
      <dsp:spPr>
        <a:xfrm>
          <a:off x="749423" y="1625174"/>
          <a:ext cx="4189427" cy="64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70" tIns="68670" rIns="68670" bIns="68670" numCol="1" spcCol="1270" anchor="ctr" anchorCtr="0">
          <a:noAutofit/>
        </a:bodyPr>
        <a:lstStyle/>
        <a:p>
          <a:pPr marL="0" lvl="0" indent="0" algn="l" defTabSz="844550">
            <a:lnSpc>
              <a:spcPct val="100000"/>
            </a:lnSpc>
            <a:spcBef>
              <a:spcPct val="0"/>
            </a:spcBef>
            <a:spcAft>
              <a:spcPct val="35000"/>
            </a:spcAft>
            <a:buNone/>
          </a:pPr>
          <a:r>
            <a:rPr lang="en-US" sz="1900" kern="1200">
              <a:latin typeface="Sabon Next LT"/>
            </a:rPr>
            <a:t>Asian</a:t>
          </a:r>
        </a:p>
      </dsp:txBody>
      <dsp:txXfrm>
        <a:off x="749423" y="1625174"/>
        <a:ext cx="4189427" cy="648851"/>
      </dsp:txXfrm>
    </dsp:sp>
    <dsp:sp modelId="{86C9E45C-E1FE-4482-99BD-B6F4665C9076}">
      <dsp:nvSpPr>
        <dsp:cNvPr id="0" name=""/>
        <dsp:cNvSpPr/>
      </dsp:nvSpPr>
      <dsp:spPr>
        <a:xfrm>
          <a:off x="0" y="2436239"/>
          <a:ext cx="4938851" cy="64885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5CCFF4-2D64-464D-8CFD-AFB2B80A4166}">
      <dsp:nvSpPr>
        <dsp:cNvPr id="0" name=""/>
        <dsp:cNvSpPr/>
      </dsp:nvSpPr>
      <dsp:spPr>
        <a:xfrm>
          <a:off x="196277" y="2582230"/>
          <a:ext cx="356868" cy="356868"/>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9913D5-7E48-40C9-959D-7D8215080D47}">
      <dsp:nvSpPr>
        <dsp:cNvPr id="0" name=""/>
        <dsp:cNvSpPr/>
      </dsp:nvSpPr>
      <dsp:spPr>
        <a:xfrm>
          <a:off x="749423" y="2436239"/>
          <a:ext cx="4189427" cy="64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70" tIns="68670" rIns="68670" bIns="68670" numCol="1" spcCol="1270" anchor="ctr" anchorCtr="0">
          <a:noAutofit/>
        </a:bodyPr>
        <a:lstStyle/>
        <a:p>
          <a:pPr marL="0" lvl="0" indent="0" algn="l" defTabSz="844550">
            <a:lnSpc>
              <a:spcPct val="100000"/>
            </a:lnSpc>
            <a:spcBef>
              <a:spcPct val="0"/>
            </a:spcBef>
            <a:spcAft>
              <a:spcPct val="35000"/>
            </a:spcAft>
            <a:buNone/>
          </a:pPr>
          <a:r>
            <a:rPr lang="en-US" sz="1900" kern="1200">
              <a:latin typeface="Sabon Next LT"/>
            </a:rPr>
            <a:t>Pacific Islander</a:t>
          </a:r>
        </a:p>
      </dsp:txBody>
      <dsp:txXfrm>
        <a:off x="749423" y="2436239"/>
        <a:ext cx="4189427" cy="648851"/>
      </dsp:txXfrm>
    </dsp:sp>
    <dsp:sp modelId="{299F792D-04D9-44CA-A96A-B253EF7802F2}">
      <dsp:nvSpPr>
        <dsp:cNvPr id="0" name=""/>
        <dsp:cNvSpPr/>
      </dsp:nvSpPr>
      <dsp:spPr>
        <a:xfrm>
          <a:off x="0" y="3247303"/>
          <a:ext cx="4938851" cy="64885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7128DE-944F-4F36-AD83-DA90D7DB2266}">
      <dsp:nvSpPr>
        <dsp:cNvPr id="0" name=""/>
        <dsp:cNvSpPr/>
      </dsp:nvSpPr>
      <dsp:spPr>
        <a:xfrm>
          <a:off x="196277" y="3393294"/>
          <a:ext cx="356868" cy="356868"/>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2E51B6-D5F0-40F8-AECF-C44B32B8C9F3}">
      <dsp:nvSpPr>
        <dsp:cNvPr id="0" name=""/>
        <dsp:cNvSpPr/>
      </dsp:nvSpPr>
      <dsp:spPr>
        <a:xfrm>
          <a:off x="749423" y="3247303"/>
          <a:ext cx="4189427" cy="64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70" tIns="68670" rIns="68670" bIns="68670" numCol="1" spcCol="1270" anchor="ctr" anchorCtr="0">
          <a:noAutofit/>
        </a:bodyPr>
        <a:lstStyle/>
        <a:p>
          <a:pPr marL="0" lvl="0" indent="0" algn="l" defTabSz="844550">
            <a:lnSpc>
              <a:spcPct val="100000"/>
            </a:lnSpc>
            <a:spcBef>
              <a:spcPct val="0"/>
            </a:spcBef>
            <a:spcAft>
              <a:spcPct val="35000"/>
            </a:spcAft>
            <a:buNone/>
          </a:pPr>
          <a:r>
            <a:rPr lang="en-US" sz="1900" kern="1200">
              <a:latin typeface="Sabon Next LT"/>
            </a:rPr>
            <a:t>White</a:t>
          </a:r>
        </a:p>
      </dsp:txBody>
      <dsp:txXfrm>
        <a:off x="749423" y="3247303"/>
        <a:ext cx="4189427" cy="6488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B0C66-B569-4010-BA26-3FA4FC5DF20B}">
      <dsp:nvSpPr>
        <dsp:cNvPr id="0" name=""/>
        <dsp:cNvSpPr/>
      </dsp:nvSpPr>
      <dsp:spPr>
        <a:xfrm>
          <a:off x="0" y="2149"/>
          <a:ext cx="4938851" cy="3998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03A6B5-82C1-4982-BD32-57EA65B36EAF}">
      <dsp:nvSpPr>
        <dsp:cNvPr id="0" name=""/>
        <dsp:cNvSpPr/>
      </dsp:nvSpPr>
      <dsp:spPr>
        <a:xfrm>
          <a:off x="120961" y="92121"/>
          <a:ext cx="219929" cy="21992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0793BE-A621-40D1-BE10-981673FB55D3}">
      <dsp:nvSpPr>
        <dsp:cNvPr id="0" name=""/>
        <dsp:cNvSpPr/>
      </dsp:nvSpPr>
      <dsp:spPr>
        <a:xfrm>
          <a:off x="461852" y="2149"/>
          <a:ext cx="4476998" cy="39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320" tIns="42320" rIns="42320" bIns="42320" numCol="1" spcCol="1270" anchor="ctr" anchorCtr="0">
          <a:noAutofit/>
        </a:bodyPr>
        <a:lstStyle/>
        <a:p>
          <a:pPr marL="0" lvl="0" indent="0" algn="l" defTabSz="711200">
            <a:lnSpc>
              <a:spcPct val="100000"/>
            </a:lnSpc>
            <a:spcBef>
              <a:spcPct val="0"/>
            </a:spcBef>
            <a:spcAft>
              <a:spcPct val="35000"/>
            </a:spcAft>
            <a:buNone/>
          </a:pPr>
          <a:r>
            <a:rPr lang="en-US" sz="1600" kern="1200">
              <a:solidFill>
                <a:schemeClr val="bg1"/>
              </a:solidFill>
              <a:latin typeface="Arial"/>
              <a:cs typeface="Arial"/>
            </a:rPr>
            <a:t>Two-parent household</a:t>
          </a:r>
        </a:p>
      </dsp:txBody>
      <dsp:txXfrm>
        <a:off x="461852" y="2149"/>
        <a:ext cx="4476998" cy="399872"/>
      </dsp:txXfrm>
    </dsp:sp>
    <dsp:sp modelId="{A144CE7A-B78D-4D25-B2D3-7BC981BF469E}">
      <dsp:nvSpPr>
        <dsp:cNvPr id="0" name=""/>
        <dsp:cNvSpPr/>
      </dsp:nvSpPr>
      <dsp:spPr>
        <a:xfrm>
          <a:off x="0" y="501990"/>
          <a:ext cx="4938851" cy="3998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4220A0-CC16-4692-AB60-5756E85ACE44}">
      <dsp:nvSpPr>
        <dsp:cNvPr id="0" name=""/>
        <dsp:cNvSpPr/>
      </dsp:nvSpPr>
      <dsp:spPr>
        <a:xfrm>
          <a:off x="120961" y="591961"/>
          <a:ext cx="219929" cy="21992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2FFA53-BD96-426E-8548-C3CB969B2D8A}">
      <dsp:nvSpPr>
        <dsp:cNvPr id="0" name=""/>
        <dsp:cNvSpPr/>
      </dsp:nvSpPr>
      <dsp:spPr>
        <a:xfrm>
          <a:off x="461852" y="501990"/>
          <a:ext cx="4476998" cy="39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320" tIns="42320" rIns="42320" bIns="42320" numCol="1" spcCol="1270" anchor="ctr" anchorCtr="0">
          <a:noAutofit/>
        </a:bodyPr>
        <a:lstStyle/>
        <a:p>
          <a:pPr marL="0" lvl="0" indent="0" algn="l" defTabSz="711200">
            <a:lnSpc>
              <a:spcPct val="100000"/>
            </a:lnSpc>
            <a:spcBef>
              <a:spcPct val="0"/>
            </a:spcBef>
            <a:spcAft>
              <a:spcPct val="35000"/>
            </a:spcAft>
            <a:buNone/>
          </a:pPr>
          <a:r>
            <a:rPr lang="en-US" sz="1600" kern="1200">
              <a:solidFill>
                <a:schemeClr val="bg1"/>
              </a:solidFill>
              <a:latin typeface="Arial"/>
              <a:cs typeface="Arial"/>
            </a:rPr>
            <a:t>One-parent household</a:t>
          </a:r>
        </a:p>
      </dsp:txBody>
      <dsp:txXfrm>
        <a:off x="461852" y="501990"/>
        <a:ext cx="4476998" cy="399872"/>
      </dsp:txXfrm>
    </dsp:sp>
    <dsp:sp modelId="{559738F4-5055-42FC-A166-B27DCDB1FA07}">
      <dsp:nvSpPr>
        <dsp:cNvPr id="0" name=""/>
        <dsp:cNvSpPr/>
      </dsp:nvSpPr>
      <dsp:spPr>
        <a:xfrm>
          <a:off x="0" y="1001830"/>
          <a:ext cx="4938851" cy="3998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99A1A-6373-4DE6-A945-C33C75ECE510}">
      <dsp:nvSpPr>
        <dsp:cNvPr id="0" name=""/>
        <dsp:cNvSpPr/>
      </dsp:nvSpPr>
      <dsp:spPr>
        <a:xfrm>
          <a:off x="120961" y="1091801"/>
          <a:ext cx="219929" cy="21992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C8A8F0-FBAD-49C1-BEFA-FF91DF14BD12}">
      <dsp:nvSpPr>
        <dsp:cNvPr id="0" name=""/>
        <dsp:cNvSpPr/>
      </dsp:nvSpPr>
      <dsp:spPr>
        <a:xfrm>
          <a:off x="461852" y="1001830"/>
          <a:ext cx="4476998" cy="39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320" tIns="42320" rIns="42320" bIns="42320" numCol="1" spcCol="1270" anchor="ctr" anchorCtr="0">
          <a:noAutofit/>
        </a:bodyPr>
        <a:lstStyle/>
        <a:p>
          <a:pPr marL="0" lvl="0" indent="0" algn="l" defTabSz="711200">
            <a:lnSpc>
              <a:spcPct val="100000"/>
            </a:lnSpc>
            <a:spcBef>
              <a:spcPct val="0"/>
            </a:spcBef>
            <a:spcAft>
              <a:spcPct val="35000"/>
            </a:spcAft>
            <a:buNone/>
          </a:pPr>
          <a:r>
            <a:rPr lang="en-US" sz="1600" kern="1200">
              <a:solidFill>
                <a:schemeClr val="bg1"/>
              </a:solidFill>
              <a:latin typeface="Arial"/>
              <a:cs typeface="Arial"/>
            </a:rPr>
            <a:t>Aunt-headed household</a:t>
          </a:r>
        </a:p>
      </dsp:txBody>
      <dsp:txXfrm>
        <a:off x="461852" y="1001830"/>
        <a:ext cx="4476998" cy="399872"/>
      </dsp:txXfrm>
    </dsp:sp>
    <dsp:sp modelId="{4C3310AC-9302-4400-9850-8ED7F6D53FEE}">
      <dsp:nvSpPr>
        <dsp:cNvPr id="0" name=""/>
        <dsp:cNvSpPr/>
      </dsp:nvSpPr>
      <dsp:spPr>
        <a:xfrm>
          <a:off x="0" y="1501670"/>
          <a:ext cx="4938851" cy="39987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B29A7A-8F63-420B-A3CD-5D4185E1719D}">
      <dsp:nvSpPr>
        <dsp:cNvPr id="0" name=""/>
        <dsp:cNvSpPr/>
      </dsp:nvSpPr>
      <dsp:spPr>
        <a:xfrm>
          <a:off x="120961" y="1591642"/>
          <a:ext cx="219929" cy="21992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64D533-DB8A-4621-BF66-2FBF385C34DE}">
      <dsp:nvSpPr>
        <dsp:cNvPr id="0" name=""/>
        <dsp:cNvSpPr/>
      </dsp:nvSpPr>
      <dsp:spPr>
        <a:xfrm>
          <a:off x="461852" y="1501670"/>
          <a:ext cx="4476998" cy="39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320" tIns="42320" rIns="42320" bIns="42320" numCol="1" spcCol="1270" anchor="ctr" anchorCtr="0">
          <a:noAutofit/>
        </a:bodyPr>
        <a:lstStyle/>
        <a:p>
          <a:pPr marL="0" lvl="0" indent="0" algn="l" defTabSz="711200">
            <a:lnSpc>
              <a:spcPct val="100000"/>
            </a:lnSpc>
            <a:spcBef>
              <a:spcPct val="0"/>
            </a:spcBef>
            <a:spcAft>
              <a:spcPct val="35000"/>
            </a:spcAft>
            <a:buNone/>
          </a:pPr>
          <a:r>
            <a:rPr lang="en-US" sz="1600" kern="1200">
              <a:solidFill>
                <a:schemeClr val="bg1"/>
              </a:solidFill>
              <a:latin typeface="Arial"/>
              <a:cs typeface="Arial"/>
            </a:rPr>
            <a:t>Uncle-headed household</a:t>
          </a:r>
        </a:p>
      </dsp:txBody>
      <dsp:txXfrm>
        <a:off x="461852" y="1501670"/>
        <a:ext cx="4476998" cy="399872"/>
      </dsp:txXfrm>
    </dsp:sp>
    <dsp:sp modelId="{39852882-04CF-45C4-A03C-AE6224A62E8E}">
      <dsp:nvSpPr>
        <dsp:cNvPr id="0" name=""/>
        <dsp:cNvSpPr/>
      </dsp:nvSpPr>
      <dsp:spPr>
        <a:xfrm>
          <a:off x="0" y="2001511"/>
          <a:ext cx="4938851" cy="39987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F56207-81FA-4881-BD6F-C69EC956352E}">
      <dsp:nvSpPr>
        <dsp:cNvPr id="0" name=""/>
        <dsp:cNvSpPr/>
      </dsp:nvSpPr>
      <dsp:spPr>
        <a:xfrm>
          <a:off x="120961" y="2091482"/>
          <a:ext cx="219929" cy="21992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F0FF60-C578-46A3-8251-7DBD506D817F}">
      <dsp:nvSpPr>
        <dsp:cNvPr id="0" name=""/>
        <dsp:cNvSpPr/>
      </dsp:nvSpPr>
      <dsp:spPr>
        <a:xfrm>
          <a:off x="461852" y="2001511"/>
          <a:ext cx="4476998" cy="39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320" tIns="42320" rIns="42320" bIns="42320" numCol="1" spcCol="1270" anchor="ctr" anchorCtr="0">
          <a:noAutofit/>
        </a:bodyPr>
        <a:lstStyle/>
        <a:p>
          <a:pPr marL="0" lvl="0" indent="0" algn="l" defTabSz="711200">
            <a:lnSpc>
              <a:spcPct val="100000"/>
            </a:lnSpc>
            <a:spcBef>
              <a:spcPct val="0"/>
            </a:spcBef>
            <a:spcAft>
              <a:spcPct val="35000"/>
            </a:spcAft>
            <a:buNone/>
          </a:pPr>
          <a:r>
            <a:rPr lang="en-US" sz="1600" kern="1200">
              <a:solidFill>
                <a:schemeClr val="bg1"/>
              </a:solidFill>
              <a:latin typeface="Arial"/>
              <a:cs typeface="Arial"/>
            </a:rPr>
            <a:t>Blended family</a:t>
          </a:r>
        </a:p>
      </dsp:txBody>
      <dsp:txXfrm>
        <a:off x="461852" y="2001511"/>
        <a:ext cx="4476998" cy="399872"/>
      </dsp:txXfrm>
    </dsp:sp>
    <dsp:sp modelId="{20674673-5119-48A6-A18A-EDB55FD0DC89}">
      <dsp:nvSpPr>
        <dsp:cNvPr id="0" name=""/>
        <dsp:cNvSpPr/>
      </dsp:nvSpPr>
      <dsp:spPr>
        <a:xfrm>
          <a:off x="0" y="2501351"/>
          <a:ext cx="4938851" cy="39987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2A0995-9BA0-4A58-BC53-CF6A0B25CA9F}">
      <dsp:nvSpPr>
        <dsp:cNvPr id="0" name=""/>
        <dsp:cNvSpPr/>
      </dsp:nvSpPr>
      <dsp:spPr>
        <a:xfrm>
          <a:off x="120961" y="2591322"/>
          <a:ext cx="219929" cy="21992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F72FB6-3AE4-4DF5-AA71-40AD633784C7}">
      <dsp:nvSpPr>
        <dsp:cNvPr id="0" name=""/>
        <dsp:cNvSpPr/>
      </dsp:nvSpPr>
      <dsp:spPr>
        <a:xfrm>
          <a:off x="461852" y="2501351"/>
          <a:ext cx="4476998" cy="39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320" tIns="42320" rIns="42320" bIns="42320" numCol="1" spcCol="1270" anchor="ctr" anchorCtr="0">
          <a:noAutofit/>
        </a:bodyPr>
        <a:lstStyle/>
        <a:p>
          <a:pPr marL="0" lvl="0" indent="0" algn="l" defTabSz="711200">
            <a:lnSpc>
              <a:spcPct val="100000"/>
            </a:lnSpc>
            <a:spcBef>
              <a:spcPct val="0"/>
            </a:spcBef>
            <a:spcAft>
              <a:spcPct val="35000"/>
            </a:spcAft>
            <a:buNone/>
          </a:pPr>
          <a:r>
            <a:rPr lang="en-US" sz="1600" kern="1200">
              <a:solidFill>
                <a:schemeClr val="bg1"/>
              </a:solidFill>
              <a:latin typeface="Arial"/>
              <a:cs typeface="Arial"/>
            </a:rPr>
            <a:t>Adoptive family</a:t>
          </a:r>
        </a:p>
      </dsp:txBody>
      <dsp:txXfrm>
        <a:off x="461852" y="2501351"/>
        <a:ext cx="4476998" cy="399872"/>
      </dsp:txXfrm>
    </dsp:sp>
    <dsp:sp modelId="{64D9A8E4-7D68-465E-9024-C11D438064D1}">
      <dsp:nvSpPr>
        <dsp:cNvPr id="0" name=""/>
        <dsp:cNvSpPr/>
      </dsp:nvSpPr>
      <dsp:spPr>
        <a:xfrm>
          <a:off x="0" y="3001192"/>
          <a:ext cx="4938851" cy="39987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B74147-A279-423C-9E6B-FFEF6A396E9E}">
      <dsp:nvSpPr>
        <dsp:cNvPr id="0" name=""/>
        <dsp:cNvSpPr/>
      </dsp:nvSpPr>
      <dsp:spPr>
        <a:xfrm>
          <a:off x="120961" y="3091163"/>
          <a:ext cx="219929" cy="21992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22E9CA-E9C8-4909-A5A7-CA7376743380}">
      <dsp:nvSpPr>
        <dsp:cNvPr id="0" name=""/>
        <dsp:cNvSpPr/>
      </dsp:nvSpPr>
      <dsp:spPr>
        <a:xfrm>
          <a:off x="461852" y="3001192"/>
          <a:ext cx="4476998" cy="39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320" tIns="42320" rIns="42320" bIns="42320" numCol="1" spcCol="1270" anchor="ctr" anchorCtr="0">
          <a:noAutofit/>
        </a:bodyPr>
        <a:lstStyle/>
        <a:p>
          <a:pPr marL="0" lvl="0" indent="0" algn="l" defTabSz="711200">
            <a:lnSpc>
              <a:spcPct val="100000"/>
            </a:lnSpc>
            <a:spcBef>
              <a:spcPct val="0"/>
            </a:spcBef>
            <a:spcAft>
              <a:spcPct val="35000"/>
            </a:spcAft>
            <a:buNone/>
          </a:pPr>
          <a:r>
            <a:rPr lang="en-US" sz="1600" kern="1200">
              <a:solidFill>
                <a:schemeClr val="bg1"/>
              </a:solidFill>
              <a:latin typeface="Arial"/>
              <a:cs typeface="Arial"/>
            </a:rPr>
            <a:t>Foster family</a:t>
          </a:r>
        </a:p>
      </dsp:txBody>
      <dsp:txXfrm>
        <a:off x="461852" y="3001192"/>
        <a:ext cx="4476998" cy="399872"/>
      </dsp:txXfrm>
    </dsp:sp>
    <dsp:sp modelId="{7CBC1AC9-C287-452F-9D1B-D2B409058EE1}">
      <dsp:nvSpPr>
        <dsp:cNvPr id="0" name=""/>
        <dsp:cNvSpPr/>
      </dsp:nvSpPr>
      <dsp:spPr>
        <a:xfrm>
          <a:off x="0" y="3501032"/>
          <a:ext cx="4938851" cy="39987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9363E-249F-4804-925C-9B05E7AFAC0A}">
      <dsp:nvSpPr>
        <dsp:cNvPr id="0" name=""/>
        <dsp:cNvSpPr/>
      </dsp:nvSpPr>
      <dsp:spPr>
        <a:xfrm>
          <a:off x="120961" y="3591003"/>
          <a:ext cx="219929" cy="21992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C2695-7615-4C9C-85CF-A75FE382816B}">
      <dsp:nvSpPr>
        <dsp:cNvPr id="0" name=""/>
        <dsp:cNvSpPr/>
      </dsp:nvSpPr>
      <dsp:spPr>
        <a:xfrm>
          <a:off x="461852" y="3501032"/>
          <a:ext cx="4476998" cy="39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320" tIns="42320" rIns="42320" bIns="42320" numCol="1" spcCol="1270" anchor="ctr" anchorCtr="0">
          <a:noAutofit/>
        </a:bodyPr>
        <a:lstStyle/>
        <a:p>
          <a:pPr marL="0" lvl="0" indent="0" algn="l" defTabSz="711200">
            <a:lnSpc>
              <a:spcPct val="100000"/>
            </a:lnSpc>
            <a:spcBef>
              <a:spcPct val="0"/>
            </a:spcBef>
            <a:spcAft>
              <a:spcPct val="35000"/>
            </a:spcAft>
            <a:buNone/>
          </a:pPr>
          <a:r>
            <a:rPr lang="en-US" sz="1600" kern="1200">
              <a:solidFill>
                <a:schemeClr val="bg1"/>
              </a:solidFill>
              <a:latin typeface="Arial"/>
              <a:cs typeface="Arial"/>
            </a:rPr>
            <a:t>Grandfather-headed household</a:t>
          </a:r>
        </a:p>
      </dsp:txBody>
      <dsp:txXfrm>
        <a:off x="461852" y="3501032"/>
        <a:ext cx="4476998" cy="399872"/>
      </dsp:txXfrm>
    </dsp:sp>
    <dsp:sp modelId="{FA9D00C6-5E15-4617-AE12-CAA14ACB42CC}">
      <dsp:nvSpPr>
        <dsp:cNvPr id="0" name=""/>
        <dsp:cNvSpPr/>
      </dsp:nvSpPr>
      <dsp:spPr>
        <a:xfrm>
          <a:off x="0" y="4000872"/>
          <a:ext cx="4938851" cy="39987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11106F-7433-472C-B57B-CEA195F26489}">
      <dsp:nvSpPr>
        <dsp:cNvPr id="0" name=""/>
        <dsp:cNvSpPr/>
      </dsp:nvSpPr>
      <dsp:spPr>
        <a:xfrm>
          <a:off x="120961" y="4090844"/>
          <a:ext cx="219929" cy="21992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314876-416D-40B9-9EA1-F72D8BE76A11}">
      <dsp:nvSpPr>
        <dsp:cNvPr id="0" name=""/>
        <dsp:cNvSpPr/>
      </dsp:nvSpPr>
      <dsp:spPr>
        <a:xfrm>
          <a:off x="461852" y="4000872"/>
          <a:ext cx="4476998" cy="3998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320" tIns="42320" rIns="42320" bIns="42320" numCol="1" spcCol="1270" anchor="ctr" anchorCtr="0">
          <a:noAutofit/>
        </a:bodyPr>
        <a:lstStyle/>
        <a:p>
          <a:pPr marL="0" lvl="0" indent="0" algn="l" defTabSz="711200">
            <a:lnSpc>
              <a:spcPct val="100000"/>
            </a:lnSpc>
            <a:spcBef>
              <a:spcPct val="0"/>
            </a:spcBef>
            <a:spcAft>
              <a:spcPct val="35000"/>
            </a:spcAft>
            <a:buNone/>
          </a:pPr>
          <a:r>
            <a:rPr lang="en-US" sz="1600" kern="1200">
              <a:solidFill>
                <a:schemeClr val="bg1"/>
              </a:solidFill>
              <a:latin typeface="Arial"/>
              <a:cs typeface="Arial"/>
            </a:rPr>
            <a:t>Grandmother-headed household</a:t>
          </a:r>
        </a:p>
      </dsp:txBody>
      <dsp:txXfrm>
        <a:off x="461852" y="4000872"/>
        <a:ext cx="4476998" cy="3998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AB5F2-AA0C-433F-8333-C232428306AC}" type="datetimeFigureOut">
              <a:t>5/2/2023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213EDE-1E22-4B0B-AA6B-0DCEEE3BC7D9}" type="slidenum">
              <a:t>‹#›</a:t>
            </a:fld>
            <a:endParaRPr lang="en-US"/>
          </a:p>
        </p:txBody>
      </p:sp>
    </p:spTree>
    <p:extLst>
      <p:ext uri="{BB962C8B-B14F-4D97-AF65-F5344CB8AC3E}">
        <p14:creationId xmlns:p14="http://schemas.microsoft.com/office/powerpoint/2010/main" val="214948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3</a:t>
            </a:fld>
            <a:endParaRPr lang="en-US"/>
          </a:p>
        </p:txBody>
      </p:sp>
    </p:spTree>
    <p:extLst>
      <p:ext uri="{BB962C8B-B14F-4D97-AF65-F5344CB8AC3E}">
        <p14:creationId xmlns:p14="http://schemas.microsoft.com/office/powerpoint/2010/main" val="832912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15</a:t>
            </a:fld>
            <a:endParaRPr lang="en-US"/>
          </a:p>
        </p:txBody>
      </p:sp>
    </p:spTree>
    <p:extLst>
      <p:ext uri="{BB962C8B-B14F-4D97-AF65-F5344CB8AC3E}">
        <p14:creationId xmlns:p14="http://schemas.microsoft.com/office/powerpoint/2010/main" val="97594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16</a:t>
            </a:fld>
            <a:endParaRPr lang="en-US"/>
          </a:p>
        </p:txBody>
      </p:sp>
    </p:spTree>
    <p:extLst>
      <p:ext uri="{BB962C8B-B14F-4D97-AF65-F5344CB8AC3E}">
        <p14:creationId xmlns:p14="http://schemas.microsoft.com/office/powerpoint/2010/main" val="4240589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18</a:t>
            </a:fld>
            <a:endParaRPr lang="en-US"/>
          </a:p>
        </p:txBody>
      </p:sp>
    </p:spTree>
    <p:extLst>
      <p:ext uri="{BB962C8B-B14F-4D97-AF65-F5344CB8AC3E}">
        <p14:creationId xmlns:p14="http://schemas.microsoft.com/office/powerpoint/2010/main" val="2343067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19</a:t>
            </a:fld>
            <a:endParaRPr lang="en-US"/>
          </a:p>
        </p:txBody>
      </p:sp>
    </p:spTree>
    <p:extLst>
      <p:ext uri="{BB962C8B-B14F-4D97-AF65-F5344CB8AC3E}">
        <p14:creationId xmlns:p14="http://schemas.microsoft.com/office/powerpoint/2010/main" val="3245460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16</a:t>
            </a:fld>
            <a:endParaRPr lang="en-US"/>
          </a:p>
        </p:txBody>
      </p:sp>
    </p:spTree>
    <p:extLst>
      <p:ext uri="{BB962C8B-B14F-4D97-AF65-F5344CB8AC3E}">
        <p14:creationId xmlns:p14="http://schemas.microsoft.com/office/powerpoint/2010/main" val="26801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21</a:t>
            </a:fld>
            <a:endParaRPr lang="en-US"/>
          </a:p>
        </p:txBody>
      </p:sp>
    </p:spTree>
    <p:extLst>
      <p:ext uri="{BB962C8B-B14F-4D97-AF65-F5344CB8AC3E}">
        <p14:creationId xmlns:p14="http://schemas.microsoft.com/office/powerpoint/2010/main" val="2137575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23</a:t>
            </a:fld>
            <a:endParaRPr lang="en-US"/>
          </a:p>
        </p:txBody>
      </p:sp>
    </p:spTree>
    <p:extLst>
      <p:ext uri="{BB962C8B-B14F-4D97-AF65-F5344CB8AC3E}">
        <p14:creationId xmlns:p14="http://schemas.microsoft.com/office/powerpoint/2010/main" val="2674570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24</a:t>
            </a:fld>
            <a:endParaRPr lang="en-US"/>
          </a:p>
        </p:txBody>
      </p:sp>
    </p:spTree>
    <p:extLst>
      <p:ext uri="{BB962C8B-B14F-4D97-AF65-F5344CB8AC3E}">
        <p14:creationId xmlns:p14="http://schemas.microsoft.com/office/powerpoint/2010/main" val="128662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21</a:t>
            </a:fld>
            <a:endParaRPr lang="en-US"/>
          </a:p>
        </p:txBody>
      </p:sp>
    </p:spTree>
    <p:extLst>
      <p:ext uri="{BB962C8B-B14F-4D97-AF65-F5344CB8AC3E}">
        <p14:creationId xmlns:p14="http://schemas.microsoft.com/office/powerpoint/2010/main" val="3864158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26</a:t>
            </a:fld>
            <a:endParaRPr lang="en-US"/>
          </a:p>
        </p:txBody>
      </p:sp>
    </p:spTree>
    <p:extLst>
      <p:ext uri="{BB962C8B-B14F-4D97-AF65-F5344CB8AC3E}">
        <p14:creationId xmlns:p14="http://schemas.microsoft.com/office/powerpoint/2010/main" val="377324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4</a:t>
            </a:fld>
            <a:endParaRPr lang="en-US"/>
          </a:p>
        </p:txBody>
      </p:sp>
    </p:spTree>
    <p:extLst>
      <p:ext uri="{BB962C8B-B14F-4D97-AF65-F5344CB8AC3E}">
        <p14:creationId xmlns:p14="http://schemas.microsoft.com/office/powerpoint/2010/main" val="3743614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28</a:t>
            </a:fld>
            <a:endParaRPr lang="en-US"/>
          </a:p>
        </p:txBody>
      </p:sp>
    </p:spTree>
    <p:extLst>
      <p:ext uri="{BB962C8B-B14F-4D97-AF65-F5344CB8AC3E}">
        <p14:creationId xmlns:p14="http://schemas.microsoft.com/office/powerpoint/2010/main" val="2062498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26</a:t>
            </a:fld>
            <a:endParaRPr lang="en-US"/>
          </a:p>
        </p:txBody>
      </p:sp>
    </p:spTree>
    <p:extLst>
      <p:ext uri="{BB962C8B-B14F-4D97-AF65-F5344CB8AC3E}">
        <p14:creationId xmlns:p14="http://schemas.microsoft.com/office/powerpoint/2010/main" val="2072891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30</a:t>
            </a:fld>
            <a:endParaRPr lang="en-US"/>
          </a:p>
        </p:txBody>
      </p:sp>
    </p:spTree>
    <p:extLst>
      <p:ext uri="{BB962C8B-B14F-4D97-AF65-F5344CB8AC3E}">
        <p14:creationId xmlns:p14="http://schemas.microsoft.com/office/powerpoint/2010/main" val="373235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5</a:t>
            </a:fld>
            <a:endParaRPr lang="en-US"/>
          </a:p>
        </p:txBody>
      </p:sp>
    </p:spTree>
    <p:extLst>
      <p:ext uri="{BB962C8B-B14F-4D97-AF65-F5344CB8AC3E}">
        <p14:creationId xmlns:p14="http://schemas.microsoft.com/office/powerpoint/2010/main" val="2802119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7</a:t>
            </a:fld>
            <a:endParaRPr lang="en-US"/>
          </a:p>
        </p:txBody>
      </p:sp>
    </p:spTree>
    <p:extLst>
      <p:ext uri="{BB962C8B-B14F-4D97-AF65-F5344CB8AC3E}">
        <p14:creationId xmlns:p14="http://schemas.microsoft.com/office/powerpoint/2010/main" val="315192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Students have already filled out a survey, the Panorama survey, at this time in the year (mandatory state survey).</a:t>
            </a:r>
          </a:p>
        </p:txBody>
      </p:sp>
      <p:sp>
        <p:nvSpPr>
          <p:cNvPr id="4" name="Slide Number Placeholder 3"/>
          <p:cNvSpPr>
            <a:spLocks noGrp="1"/>
          </p:cNvSpPr>
          <p:nvPr>
            <p:ph type="sldNum" sz="quarter" idx="5"/>
          </p:nvPr>
        </p:nvSpPr>
        <p:spPr/>
        <p:txBody>
          <a:bodyPr/>
          <a:lstStyle/>
          <a:p>
            <a:fld id="{BA213EDE-1E22-4B0B-AA6B-0DCEEE3BC7D9}" type="slidenum">
              <a:rPr lang="en-US"/>
              <a:t>8</a:t>
            </a:fld>
            <a:endParaRPr lang="en-US"/>
          </a:p>
        </p:txBody>
      </p:sp>
    </p:spTree>
    <p:extLst>
      <p:ext uri="{BB962C8B-B14F-4D97-AF65-F5344CB8AC3E}">
        <p14:creationId xmlns:p14="http://schemas.microsoft.com/office/powerpoint/2010/main" val="1348656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Students have already filled out a survey, the Panorama survey, at this time in the year (mandatory state survey).</a:t>
            </a:r>
          </a:p>
        </p:txBody>
      </p:sp>
      <p:sp>
        <p:nvSpPr>
          <p:cNvPr id="4" name="Slide Number Placeholder 3"/>
          <p:cNvSpPr>
            <a:spLocks noGrp="1"/>
          </p:cNvSpPr>
          <p:nvPr>
            <p:ph type="sldNum" sz="quarter" idx="5"/>
          </p:nvPr>
        </p:nvSpPr>
        <p:spPr/>
        <p:txBody>
          <a:bodyPr/>
          <a:lstStyle/>
          <a:p>
            <a:fld id="{BA213EDE-1E22-4B0B-AA6B-0DCEEE3BC7D9}" type="slidenum">
              <a:rPr lang="en-US"/>
              <a:t>9</a:t>
            </a:fld>
            <a:endParaRPr lang="en-US"/>
          </a:p>
        </p:txBody>
      </p:sp>
    </p:spTree>
    <p:extLst>
      <p:ext uri="{BB962C8B-B14F-4D97-AF65-F5344CB8AC3E}">
        <p14:creationId xmlns:p14="http://schemas.microsoft.com/office/powerpoint/2010/main" val="256341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11</a:t>
            </a:fld>
            <a:endParaRPr lang="en-US"/>
          </a:p>
        </p:txBody>
      </p:sp>
    </p:spTree>
    <p:extLst>
      <p:ext uri="{BB962C8B-B14F-4D97-AF65-F5344CB8AC3E}">
        <p14:creationId xmlns:p14="http://schemas.microsoft.com/office/powerpoint/2010/main" val="3743573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13</a:t>
            </a:fld>
            <a:endParaRPr lang="en-US"/>
          </a:p>
        </p:txBody>
      </p:sp>
    </p:spTree>
    <p:extLst>
      <p:ext uri="{BB962C8B-B14F-4D97-AF65-F5344CB8AC3E}">
        <p14:creationId xmlns:p14="http://schemas.microsoft.com/office/powerpoint/2010/main" val="354758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http://standardstoolkit.k12.hi.us/common-core/language-arts/language-arts-grades-9-10-common-core-standards/index.html</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BA213EDE-1E22-4B0B-AA6B-0DCEEE3BC7D9}" type="slidenum">
              <a:t>14</a:t>
            </a:fld>
            <a:endParaRPr lang="en-US"/>
          </a:p>
        </p:txBody>
      </p:sp>
    </p:spTree>
    <p:extLst>
      <p:ext uri="{BB962C8B-B14F-4D97-AF65-F5344CB8AC3E}">
        <p14:creationId xmlns:p14="http://schemas.microsoft.com/office/powerpoint/2010/main" val="3809569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AA70F276-1833-4A75-9C1D-A56E2295A68D}" type="datetimeFigureOut">
              <a:rPr lang="en-US" smtClean="0"/>
              <a:t>5/2/2023</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11168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AA70F276-1833-4A75-9C1D-A56E2295A68D}" type="datetimeFigureOut">
              <a:rPr lang="en-US" smtClean="0"/>
              <a:t>5/2/2023</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79666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AA70F276-1833-4A75-9C1D-A56E2295A68D}" type="datetimeFigureOut">
              <a:rPr lang="en-US" smtClean="0"/>
              <a:t>5/2/2023</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99945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5/2/2023</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07193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AA70F276-1833-4A75-9C1D-A56E2295A68D}" type="datetimeFigureOut">
              <a:rPr lang="en-US" smtClean="0"/>
              <a:t>5/2/2023</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274038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AA70F276-1833-4A75-9C1D-A56E2295A68D}" type="datetimeFigureOut">
              <a:rPr lang="en-US" smtClean="0"/>
              <a:t>5/2/2023</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36332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AA70F276-1833-4A75-9C1D-A56E2295A68D}" type="datetimeFigureOut">
              <a:rPr lang="en-US" smtClean="0"/>
              <a:t>5/2/2023</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951423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AA70F276-1833-4A75-9C1D-A56E2295A68D}" type="datetimeFigureOut">
              <a:rPr lang="en-US" smtClean="0"/>
              <a:t>5/2/2023</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4050642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A70F276-1833-4A75-9C1D-A56E2295A68D}" type="datetimeFigureOut">
              <a:rPr lang="en-US" smtClean="0"/>
              <a:t>5/2/2023</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99489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A70F276-1833-4A75-9C1D-A56E2295A68D}" type="datetimeFigureOut">
              <a:rPr lang="en-US" smtClean="0"/>
              <a:t>5/2/2023</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00224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AA70F276-1833-4A75-9C1D-A56E2295A68D}" type="datetimeFigureOut">
              <a:rPr lang="en-US" smtClean="0"/>
              <a:t>5/2/2023</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a:t>
            </a:fld>
            <a:endParaRPr lang="en-US"/>
          </a:p>
        </p:txBody>
      </p:sp>
    </p:spTree>
    <p:extLst>
      <p:ext uri="{BB962C8B-B14F-4D97-AF65-F5344CB8AC3E}">
        <p14:creationId xmlns:p14="http://schemas.microsoft.com/office/powerpoint/2010/main" val="297889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5/2/2023</a:t>
            </a:fld>
            <a:endParaRPr lang="en-US"/>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val="394169927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87" r:id="rId5"/>
    <p:sldLayoutId id="2147483692" r:id="rId6"/>
    <p:sldLayoutId id="2147483688" r:id="rId7"/>
    <p:sldLayoutId id="2147483689" r:id="rId8"/>
    <p:sldLayoutId id="2147483690" r:id="rId9"/>
    <p:sldLayoutId id="2147483691" r:id="rId10"/>
    <p:sldLayoutId id="2147483693"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0_68C49C6.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eallcount.com/2022/04/28/introducing-identity-sorting-dials/"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18/10/relationships/comments" Target="../comments/modernComment_113_E1C4E6EF.xml"/><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_W0bSen8Qjg?feature=oembed" TargetMode="Externa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_W0bSen8Qjg?feature=oembed" TargetMode="Externa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_W0bSen8Qjg?feature=oembed" TargetMode="Externa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_W0bSen8Qjg?feature=oembed" TargetMode="Externa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_W0bSen8Qjg?feature=oembed" TargetMode="Externa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hyperlink" Target="http://standardstoolkit.k12.hi.us/common-core/language-arts/language-arts-grades-9-10-common-core-standards/index.html" TargetMode="External"/><Relationship Id="rId2" Type="http://schemas.openxmlformats.org/officeDocument/2006/relationships/hyperlink" Target="https://heatherkrause.medium.com/4-approaches-to-multiple-race-questions-91c22d13ca0b" TargetMode="External"/><Relationship Id="rId1" Type="http://schemas.openxmlformats.org/officeDocument/2006/relationships/slideLayout" Target="../slideLayouts/slideLayout2.xml"/><Relationship Id="rId6" Type="http://schemas.openxmlformats.org/officeDocument/2006/relationships/hyperlink" Target="https://finance.yahoo.com/news/people-sharing-most-memorable-tv-164603990.html" TargetMode="External"/><Relationship Id="rId5" Type="http://schemas.openxmlformats.org/officeDocument/2006/relationships/hyperlink" Target="https://www.britannica.com/place/Pacific-Islands" TargetMode="External"/><Relationship Id="rId4" Type="http://schemas.openxmlformats.org/officeDocument/2006/relationships/hyperlink" Target="https://weallcount.com/2022/04/28/introducing-identity-sorting-dial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E_150E217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2.jpeg"/><Relationship Id="rId3" Type="http://schemas.openxmlformats.org/officeDocument/2006/relationships/notesSlide" Target="../notesSlides/notesSlide5.xml"/><Relationship Id="rId7" Type="http://schemas.openxmlformats.org/officeDocument/2006/relationships/diagramColors" Target="../diagrams/colors1.xml"/><Relationship Id="rId12" Type="http://schemas.openxmlformats.org/officeDocument/2006/relationships/image" Target="../media/image11.svg"/><Relationship Id="rId2" Type="http://schemas.openxmlformats.org/officeDocument/2006/relationships/slideLayout" Target="../slideLayouts/slideLayout2.xml"/><Relationship Id="rId1" Type="http://schemas.openxmlformats.org/officeDocument/2006/relationships/video" Target="https://www.youtube.com/embed/CH50zuS8DD0?feature=oembed" TargetMode="External"/><Relationship Id="rId6" Type="http://schemas.openxmlformats.org/officeDocument/2006/relationships/diagramQuickStyle" Target="../diagrams/quickStyle1.xml"/><Relationship Id="rId11" Type="http://schemas.openxmlformats.org/officeDocument/2006/relationships/image" Target="../media/image10.png"/><Relationship Id="rId5" Type="http://schemas.openxmlformats.org/officeDocument/2006/relationships/diagramLayout" Target="../diagrams/layout1.xml"/><Relationship Id="rId10" Type="http://schemas.openxmlformats.org/officeDocument/2006/relationships/image" Target="../media/image9.svg"/><Relationship Id="rId4" Type="http://schemas.openxmlformats.org/officeDocument/2006/relationships/diagramData" Target="../diagrams/data1.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6.svg"/><Relationship Id="rId3" Type="http://schemas.openxmlformats.org/officeDocument/2006/relationships/notesSlide" Target="../notesSlides/notesSlide6.xml"/><Relationship Id="rId7" Type="http://schemas.openxmlformats.org/officeDocument/2006/relationships/diagramColors" Target="../diagrams/colors2.xml"/><Relationship Id="rId12"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https://www.youtube.com/embed/CH50zuS8DD0?feature=oembed" TargetMode="External"/><Relationship Id="rId6" Type="http://schemas.openxmlformats.org/officeDocument/2006/relationships/diagramQuickStyle" Target="../diagrams/quickStyle2.xml"/><Relationship Id="rId11" Type="http://schemas.openxmlformats.org/officeDocument/2006/relationships/image" Target="../media/image14.svg"/><Relationship Id="rId5" Type="http://schemas.openxmlformats.org/officeDocument/2006/relationships/diagramLayout" Target="../diagrams/layout2.xml"/><Relationship Id="rId10" Type="http://schemas.openxmlformats.org/officeDocument/2006/relationships/image" Target="../media/image13.png"/><Relationship Id="rId4" Type="http://schemas.openxmlformats.org/officeDocument/2006/relationships/diagramData" Target="../diagrams/data2.xm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8">
            <a:extLst>
              <a:ext uri="{FF2B5EF4-FFF2-40B4-BE49-F238E27FC236}">
                <a16:creationId xmlns:a16="http://schemas.microsoft.com/office/drawing/2014/main" id="{610334BF-0422-4A9A-BE46-AEB8C348B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0">
            <a:extLst>
              <a:ext uri="{FF2B5EF4-FFF2-40B4-BE49-F238E27FC236}">
                <a16:creationId xmlns:a16="http://schemas.microsoft.com/office/drawing/2014/main" id="{C98F2823-0279-49D8-928D-754B22253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4"/>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2">
            <a:extLst>
              <a:ext uri="{FF2B5EF4-FFF2-40B4-BE49-F238E27FC236}">
                <a16:creationId xmlns:a16="http://schemas.microsoft.com/office/drawing/2014/main" id="{02E45E95-311C-41C7-A882-6E43F0806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7299D5D-ECC5-41EB-B830-C3A35FB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537516"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8C91735-5EFE-44D1-8CC6-FDF0D11B6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33F926C-2613-475D-AEE4-CD7D87D3BA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122363"/>
            <a:ext cx="6105525" cy="2387600"/>
          </a:xfrm>
        </p:spPr>
        <p:txBody>
          <a:bodyPr>
            <a:normAutofit/>
          </a:bodyPr>
          <a:lstStyle/>
          <a:p>
            <a:pPr algn="l"/>
            <a:r>
              <a:rPr lang="en-US">
                <a:solidFill>
                  <a:srgbClr val="FFFFFF"/>
                </a:solidFill>
                <a:ea typeface="Calibri Light"/>
                <a:cs typeface="Calibri Light"/>
              </a:rPr>
              <a:t>How To Make Good Survey Questions</a:t>
            </a:r>
          </a:p>
        </p:txBody>
      </p:sp>
      <p:sp>
        <p:nvSpPr>
          <p:cNvPr id="3" name="Subtitle 2"/>
          <p:cNvSpPr>
            <a:spLocks noGrp="1"/>
          </p:cNvSpPr>
          <p:nvPr>
            <p:ph type="subTitle" idx="1"/>
          </p:nvPr>
        </p:nvSpPr>
        <p:spPr>
          <a:xfrm>
            <a:off x="838200" y="3602038"/>
            <a:ext cx="6105525" cy="1655762"/>
          </a:xfrm>
        </p:spPr>
        <p:txBody>
          <a:bodyPr vert="horz" lIns="91440" tIns="45720" rIns="91440" bIns="45720" rtlCol="0" anchor="t">
            <a:normAutofit/>
          </a:bodyPr>
          <a:lstStyle/>
          <a:p>
            <a:pPr algn="l"/>
            <a:r>
              <a:rPr lang="en-US" sz="2200">
                <a:solidFill>
                  <a:srgbClr val="FFFFFF"/>
                </a:solidFill>
              </a:rPr>
              <a:t>Kelly Coons and Kalena Hansen del Rey</a:t>
            </a:r>
          </a:p>
        </p:txBody>
      </p:sp>
      <p:sp>
        <p:nvSpPr>
          <p:cNvPr id="21" name="Rectangle 20">
            <a:extLst>
              <a:ext uri="{FF2B5EF4-FFF2-40B4-BE49-F238E27FC236}">
                <a16:creationId xmlns:a16="http://schemas.microsoft.com/office/drawing/2014/main" id="{1FD32A06-E9FE-4F5A-88A6-84905A72C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5675" y="0"/>
            <a:ext cx="4883277" cy="6858000"/>
          </a:xfrm>
          <a:prstGeom prst="rect">
            <a:avLst/>
          </a:prstGeom>
          <a:gradFill flip="none" rotWithShape="1">
            <a:gsLst>
              <a:gs pos="0">
                <a:schemeClr val="accent2"/>
              </a:gs>
              <a:gs pos="100000">
                <a:schemeClr val="accent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 descr="Black pen against a sheet with shaded numbers">
            <a:extLst>
              <a:ext uri="{FF2B5EF4-FFF2-40B4-BE49-F238E27FC236}">
                <a16:creationId xmlns:a16="http://schemas.microsoft.com/office/drawing/2014/main" id="{9EAAABEB-791D-EC72-0194-674ECFD17B29}"/>
              </a:ext>
            </a:extLst>
          </p:cNvPr>
          <p:cNvPicPr>
            <a:picLocks noChangeAspect="1"/>
          </p:cNvPicPr>
          <p:nvPr/>
        </p:nvPicPr>
        <p:blipFill rotWithShape="1">
          <a:blip r:embed="rId3">
            <a:alphaModFix amt="60000"/>
          </a:blip>
          <a:srcRect l="27413" r="25061" b="3"/>
          <a:stretch/>
        </p:blipFill>
        <p:spPr>
          <a:xfrm>
            <a:off x="7305675" y="-3319"/>
            <a:ext cx="4883278" cy="685800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ame 23">
            <a:extLst>
              <a:ext uri="{FF2B5EF4-FFF2-40B4-BE49-F238E27FC236}">
                <a16:creationId xmlns:a16="http://schemas.microsoft.com/office/drawing/2014/main" id="{61DF3E2F-0A88-4C55-8678-0764BF733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838201" y="609600"/>
            <a:ext cx="3200400" cy="5567363"/>
          </a:xfrm>
        </p:spPr>
        <p:txBody>
          <a:bodyPr anchor="ctr">
            <a:normAutofit/>
          </a:bodyPr>
          <a:lstStyle/>
          <a:p>
            <a:r>
              <a:rPr lang="en-US" sz="4400">
                <a:solidFill>
                  <a:srgbClr val="AAA480">
                    <a:alpha val="70000"/>
                  </a:srgbClr>
                </a:solidFill>
                <a:cs typeface="Angsana New"/>
              </a:rPr>
              <a:t>You are creating a survey!</a:t>
            </a:r>
            <a:endParaRPr lang="en-US" sz="4400">
              <a:solidFill>
                <a:srgbClr val="AAA480">
                  <a:alpha val="70000"/>
                </a:srgbClr>
              </a:solidFill>
            </a:endParaRPr>
          </a:p>
        </p:txBody>
      </p:sp>
      <p:graphicFrame>
        <p:nvGraphicFramePr>
          <p:cNvPr id="18" name="Content Placeholder 10">
            <a:extLst>
              <a:ext uri="{FF2B5EF4-FFF2-40B4-BE49-F238E27FC236}">
                <a16:creationId xmlns:a16="http://schemas.microsoft.com/office/drawing/2014/main" id="{A42A2123-F019-B3D0-EA20-E9BCB7850BE2}"/>
              </a:ext>
            </a:extLst>
          </p:cNvPr>
          <p:cNvGraphicFramePr>
            <a:graphicFrameLocks noGrp="1"/>
          </p:cNvGraphicFramePr>
          <p:nvPr>
            <p:ph idx="1"/>
            <p:extLst>
              <p:ext uri="{D42A27DB-BD31-4B8C-83A1-F6EECF244321}">
                <p14:modId xmlns:p14="http://schemas.microsoft.com/office/powerpoint/2010/main" val="664951535"/>
              </p:ext>
            </p:extLst>
          </p:nvPr>
        </p:nvGraphicFramePr>
        <p:xfrm>
          <a:off x="4293704" y="609600"/>
          <a:ext cx="706009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8" name="TextBox 187">
            <a:extLst>
              <a:ext uri="{FF2B5EF4-FFF2-40B4-BE49-F238E27FC236}">
                <a16:creationId xmlns:a16="http://schemas.microsoft.com/office/drawing/2014/main" id="{3535E291-0BF8-13CE-9D0A-0D9CBEA8A8B7}"/>
              </a:ext>
            </a:extLst>
          </p:cNvPr>
          <p:cNvSpPr txBox="1"/>
          <p:nvPr/>
        </p:nvSpPr>
        <p:spPr>
          <a:xfrm>
            <a:off x="597242" y="5697837"/>
            <a:ext cx="109975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Krause, H. (2022, April 28). </a:t>
            </a:r>
            <a:r>
              <a:rPr lang="en-US" i="1">
                <a:ea typeface="+mn-lt"/>
                <a:cs typeface="+mn-lt"/>
              </a:rPr>
              <a:t>Introducing: Identity Sorting Dials » We All Count</a:t>
            </a:r>
            <a:r>
              <a:rPr lang="en-US">
                <a:ea typeface="+mn-lt"/>
                <a:cs typeface="+mn-lt"/>
              </a:rPr>
              <a:t>. We All Count. </a:t>
            </a:r>
            <a:r>
              <a:rPr lang="en-US">
                <a:solidFill>
                  <a:srgbClr val="568E61"/>
                </a:solidFill>
                <a:ea typeface="+mn-lt"/>
                <a:cs typeface="+mn-lt"/>
                <a:hlinkClick r:id="rId7"/>
              </a:rPr>
              <a:t>https://weallcount.com/2022/04/28/introducing-identity-sorting-dials/</a:t>
            </a:r>
            <a:endParaRPr lang="en-US"/>
          </a:p>
        </p:txBody>
      </p:sp>
    </p:spTree>
    <p:extLst>
      <p:ext uri="{BB962C8B-B14F-4D97-AF65-F5344CB8AC3E}">
        <p14:creationId xmlns:p14="http://schemas.microsoft.com/office/powerpoint/2010/main" val="309508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Fit</a:t>
            </a:r>
            <a:endParaRPr lang="en-US" sz="4400">
              <a:solidFill>
                <a:srgbClr val="AAA480">
                  <a:alpha val="70000"/>
                </a:srgbClr>
              </a:solidFill>
            </a:endParaRPr>
          </a:p>
        </p:txBody>
      </p:sp>
      <p:sp>
        <p:nvSpPr>
          <p:cNvPr id="4" name="TextBox 3">
            <a:extLst>
              <a:ext uri="{FF2B5EF4-FFF2-40B4-BE49-F238E27FC236}">
                <a16:creationId xmlns:a16="http://schemas.microsoft.com/office/drawing/2014/main" id="{F43F350E-7C40-9979-D925-45EB1042D362}"/>
              </a:ext>
            </a:extLst>
          </p:cNvPr>
          <p:cNvSpPr txBox="1"/>
          <p:nvPr/>
        </p:nvSpPr>
        <p:spPr>
          <a:xfrm>
            <a:off x="575094" y="1509622"/>
            <a:ext cx="110274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a:solidFill>
                  <a:schemeClr val="tx2"/>
                </a:solidFill>
                <a:ea typeface="+mn-lt"/>
                <a:cs typeface="+mn-lt"/>
              </a:rPr>
              <a:t>Would you agree that this term accurately describes you (even if it isn't your preference)?</a:t>
            </a:r>
            <a:endParaRPr lang="en-US" sz="2000" i="1">
              <a:solidFill>
                <a:schemeClr val="tx2"/>
              </a:solidFill>
            </a:endParaRPr>
          </a:p>
        </p:txBody>
      </p:sp>
      <p:sp>
        <p:nvSpPr>
          <p:cNvPr id="7" name="Rectangle: Rounded Corners 6">
            <a:extLst>
              <a:ext uri="{FF2B5EF4-FFF2-40B4-BE49-F238E27FC236}">
                <a16:creationId xmlns:a16="http://schemas.microsoft.com/office/drawing/2014/main" id="{6A24AA2E-B2A6-7D2E-B881-E50702CEDE4E}"/>
              </a:ext>
            </a:extLst>
          </p:cNvPr>
          <p:cNvSpPr/>
          <p:nvPr/>
        </p:nvSpPr>
        <p:spPr>
          <a:xfrm>
            <a:off x="805131" y="2084717"/>
            <a:ext cx="4413849" cy="4155056"/>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a:t>Are you in school today?</a:t>
            </a:r>
          </a:p>
          <a:p>
            <a:pPr marL="342900" indent="-342900">
              <a:buFont typeface="Arial"/>
              <a:buChar char="•"/>
            </a:pPr>
            <a:r>
              <a:rPr lang="en-US" sz="2400"/>
              <a:t>Yes</a:t>
            </a:r>
          </a:p>
          <a:p>
            <a:pPr marL="342900" indent="-342900">
              <a:buFont typeface="Arial"/>
              <a:buChar char="•"/>
            </a:pPr>
            <a:r>
              <a:rPr lang="en-US" sz="2400"/>
              <a:t>No</a:t>
            </a:r>
          </a:p>
        </p:txBody>
      </p:sp>
      <p:sp>
        <p:nvSpPr>
          <p:cNvPr id="8" name="Rectangle: Rounded Corners 7">
            <a:extLst>
              <a:ext uri="{FF2B5EF4-FFF2-40B4-BE49-F238E27FC236}">
                <a16:creationId xmlns:a16="http://schemas.microsoft.com/office/drawing/2014/main" id="{49466E28-6529-E8CB-161A-608B5779669B}"/>
              </a:ext>
            </a:extLst>
          </p:cNvPr>
          <p:cNvSpPr/>
          <p:nvPr/>
        </p:nvSpPr>
        <p:spPr>
          <a:xfrm>
            <a:off x="6714225" y="2099094"/>
            <a:ext cx="4413849" cy="4155056"/>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t>Are you a child or an adult?</a:t>
            </a:r>
          </a:p>
        </p:txBody>
      </p:sp>
    </p:spTree>
    <p:extLst>
      <p:ext uri="{BB962C8B-B14F-4D97-AF65-F5344CB8AC3E}">
        <p14:creationId xmlns:p14="http://schemas.microsoft.com/office/powerpoint/2010/main" val="75623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Icon, sunburst chart&#10;&#10;Description automatically generated">
            <a:extLst>
              <a:ext uri="{FF2B5EF4-FFF2-40B4-BE49-F238E27FC236}">
                <a16:creationId xmlns:a16="http://schemas.microsoft.com/office/drawing/2014/main" id="{444BDAB9-58D9-7AFF-9BAD-0CD3F93A1616}"/>
              </a:ext>
            </a:extLst>
          </p:cNvPr>
          <p:cNvPicPr>
            <a:picLocks noChangeAspect="1"/>
          </p:cNvPicPr>
          <p:nvPr/>
        </p:nvPicPr>
        <p:blipFill rotWithShape="1">
          <a:blip r:embed="rId2">
            <a:alphaModFix amt="90000"/>
          </a:blip>
          <a:srcRect l="2899" r="2512" b="-2"/>
          <a:stretch/>
        </p:blipFill>
        <p:spPr>
          <a:xfrm>
            <a:off x="6097677" y="4069334"/>
            <a:ext cx="2804055" cy="2319307"/>
          </a:xfrm>
          <a:prstGeom prst="rect">
            <a:avLst/>
          </a:prstGeom>
        </p:spPr>
      </p:pic>
      <p:pic>
        <p:nvPicPr>
          <p:cNvPr id="7" name="Picture 7" descr="Icon, sunburst chart&#10;&#10;Description automatically generated">
            <a:extLst>
              <a:ext uri="{FF2B5EF4-FFF2-40B4-BE49-F238E27FC236}">
                <a16:creationId xmlns:a16="http://schemas.microsoft.com/office/drawing/2014/main" id="{35A5D961-A58F-8FD9-5F74-5C2D9603AF4A}"/>
              </a:ext>
            </a:extLst>
          </p:cNvPr>
          <p:cNvPicPr>
            <a:picLocks noChangeAspect="1"/>
          </p:cNvPicPr>
          <p:nvPr/>
        </p:nvPicPr>
        <p:blipFill rotWithShape="1">
          <a:blip r:embed="rId3">
            <a:alphaModFix amt="90000"/>
          </a:blip>
          <a:srcRect l="3402" r="3431" b="-4"/>
          <a:stretch/>
        </p:blipFill>
        <p:spPr>
          <a:xfrm>
            <a:off x="8901731" y="4112466"/>
            <a:ext cx="2804055" cy="2319307"/>
          </a:xfrm>
          <a:prstGeom prst="rect">
            <a:avLst/>
          </a:prstGeom>
        </p:spPr>
      </p:pic>
      <p:pic>
        <p:nvPicPr>
          <p:cNvPr id="5" name="Picture 5" descr="Icon, sunburst chart&#10;&#10;Description automatically generated">
            <a:extLst>
              <a:ext uri="{FF2B5EF4-FFF2-40B4-BE49-F238E27FC236}">
                <a16:creationId xmlns:a16="http://schemas.microsoft.com/office/drawing/2014/main" id="{37DADF51-062C-7711-0C09-74B25AE4442F}"/>
              </a:ext>
            </a:extLst>
          </p:cNvPr>
          <p:cNvPicPr>
            <a:picLocks noChangeAspect="1"/>
          </p:cNvPicPr>
          <p:nvPr/>
        </p:nvPicPr>
        <p:blipFill rotWithShape="1">
          <a:blip r:embed="rId4">
            <a:alphaModFix amt="90000"/>
          </a:blip>
          <a:srcRect l="1006" r="2560" b="-2"/>
          <a:stretch/>
        </p:blipFill>
        <p:spPr>
          <a:xfrm>
            <a:off x="3295032" y="4112466"/>
            <a:ext cx="2804055" cy="2319307"/>
          </a:xfrm>
          <a:prstGeom prst="rect">
            <a:avLst/>
          </a:prstGeom>
        </p:spPr>
      </p:pic>
      <p:pic>
        <p:nvPicPr>
          <p:cNvPr id="4" name="Picture 4" descr="Icon, sunburst chart&#10;&#10;Description automatically generated">
            <a:extLst>
              <a:ext uri="{FF2B5EF4-FFF2-40B4-BE49-F238E27FC236}">
                <a16:creationId xmlns:a16="http://schemas.microsoft.com/office/drawing/2014/main" id="{93942AC0-CC13-1D8C-09E0-F8EBDDCCF157}"/>
              </a:ext>
            </a:extLst>
          </p:cNvPr>
          <p:cNvPicPr>
            <a:picLocks noChangeAspect="1"/>
          </p:cNvPicPr>
          <p:nvPr/>
        </p:nvPicPr>
        <p:blipFill rotWithShape="1">
          <a:blip r:embed="rId5">
            <a:alphaModFix amt="90000"/>
          </a:blip>
          <a:srcRect l="948" r="5405" b="-2"/>
          <a:stretch/>
        </p:blipFill>
        <p:spPr>
          <a:xfrm>
            <a:off x="491916" y="4112466"/>
            <a:ext cx="2804055" cy="2319307"/>
          </a:xfrm>
          <a:prstGeom prst="rect">
            <a:avLst/>
          </a:prstGeom>
        </p:spPr>
      </p:pic>
      <p:sp>
        <p:nvSpPr>
          <p:cNvPr id="23" name="Frame 22">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838200" y="914399"/>
            <a:ext cx="5992550" cy="2827422"/>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cs typeface="Angsana New"/>
              </a:rPr>
              <a:t>Fit Dials</a:t>
            </a:r>
            <a:endParaRPr lang="en-US" sz="4400">
              <a:gradFill flip="none" rotWithShape="1">
                <a:gsLst>
                  <a:gs pos="0">
                    <a:schemeClr val="accent5">
                      <a:alpha val="70000"/>
                    </a:schemeClr>
                  </a:gs>
                  <a:gs pos="100000">
                    <a:schemeClr val="accent1">
                      <a:alpha val="70000"/>
                    </a:schemeClr>
                  </a:gs>
                </a:gsLst>
                <a:lin ang="0" scaled="1"/>
                <a:tileRect/>
              </a:gradFill>
            </a:endParaRPr>
          </a:p>
        </p:txBody>
      </p:sp>
      <p:sp>
        <p:nvSpPr>
          <p:cNvPr id="3" name="TextBox 2">
            <a:extLst>
              <a:ext uri="{FF2B5EF4-FFF2-40B4-BE49-F238E27FC236}">
                <a16:creationId xmlns:a16="http://schemas.microsoft.com/office/drawing/2014/main" id="{D6A631A2-AAAB-5AF8-2E0D-1FC7C9A2B306}"/>
              </a:ext>
            </a:extLst>
          </p:cNvPr>
          <p:cNvSpPr txBox="1"/>
          <p:nvPr/>
        </p:nvSpPr>
        <p:spPr>
          <a:xfrm>
            <a:off x="560717" y="1588698"/>
            <a:ext cx="110705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solidFill>
                  <a:schemeClr val="tx2"/>
                </a:solidFill>
                <a:ea typeface="+mn-lt"/>
                <a:cs typeface="+mn-lt"/>
              </a:rPr>
              <a:t>"A badly fit category is wide open for assumptions, prejudice, and misinterpretations of what the data really means."</a:t>
            </a:r>
          </a:p>
        </p:txBody>
      </p:sp>
      <p:sp>
        <p:nvSpPr>
          <p:cNvPr id="9" name="TextBox 8">
            <a:extLst>
              <a:ext uri="{FF2B5EF4-FFF2-40B4-BE49-F238E27FC236}">
                <a16:creationId xmlns:a16="http://schemas.microsoft.com/office/drawing/2014/main" id="{EF4C0F2F-7B2F-F3BC-2992-79CE69D66BED}"/>
              </a:ext>
            </a:extLst>
          </p:cNvPr>
          <p:cNvSpPr txBox="1"/>
          <p:nvPr/>
        </p:nvSpPr>
        <p:spPr>
          <a:xfrm>
            <a:off x="560716" y="3623094"/>
            <a:ext cx="2444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Less Fit</a:t>
            </a:r>
          </a:p>
        </p:txBody>
      </p:sp>
      <p:sp>
        <p:nvSpPr>
          <p:cNvPr id="10" name="TextBox 9">
            <a:extLst>
              <a:ext uri="{FF2B5EF4-FFF2-40B4-BE49-F238E27FC236}">
                <a16:creationId xmlns:a16="http://schemas.microsoft.com/office/drawing/2014/main" id="{331F3B3D-7731-0F44-4114-1269DF551BCF}"/>
              </a:ext>
            </a:extLst>
          </p:cNvPr>
          <p:cNvSpPr txBox="1"/>
          <p:nvPr/>
        </p:nvSpPr>
        <p:spPr>
          <a:xfrm>
            <a:off x="9000225" y="3623093"/>
            <a:ext cx="2444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t>More Fit</a:t>
            </a:r>
          </a:p>
        </p:txBody>
      </p:sp>
      <p:sp>
        <p:nvSpPr>
          <p:cNvPr id="12" name="Arrow: Left-Right 11">
            <a:extLst>
              <a:ext uri="{FF2B5EF4-FFF2-40B4-BE49-F238E27FC236}">
                <a16:creationId xmlns:a16="http://schemas.microsoft.com/office/drawing/2014/main" id="{4B5CD24B-7084-F84D-651B-C02DCCBF1E87}"/>
              </a:ext>
            </a:extLst>
          </p:cNvPr>
          <p:cNvSpPr/>
          <p:nvPr/>
        </p:nvSpPr>
        <p:spPr>
          <a:xfrm>
            <a:off x="1631829" y="3493697"/>
            <a:ext cx="8669547" cy="61822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16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Is This A Good "Fit"?</a:t>
            </a:r>
            <a:endParaRPr lang="en-US" sz="4400">
              <a:solidFill>
                <a:srgbClr val="AAA480">
                  <a:alpha val="70000"/>
                </a:srgbClr>
              </a:solidFill>
            </a:endParaRPr>
          </a:p>
        </p:txBody>
      </p:sp>
      <p:graphicFrame>
        <p:nvGraphicFramePr>
          <p:cNvPr id="5" name="Content Placeholder 10">
            <a:extLst>
              <a:ext uri="{FF2B5EF4-FFF2-40B4-BE49-F238E27FC236}">
                <a16:creationId xmlns:a16="http://schemas.microsoft.com/office/drawing/2014/main" id="{212DE504-8DCB-BC4A-A6A7-00747D4258AF}"/>
              </a:ext>
            </a:extLst>
          </p:cNvPr>
          <p:cNvGraphicFramePr>
            <a:graphicFrameLocks noGrp="1"/>
          </p:cNvGraphicFramePr>
          <p:nvPr>
            <p:ph idx="1"/>
            <p:extLst>
              <p:ext uri="{D42A27DB-BD31-4B8C-83A1-F6EECF244321}">
                <p14:modId xmlns:p14="http://schemas.microsoft.com/office/powerpoint/2010/main" val="1125022531"/>
              </p:ext>
            </p:extLst>
          </p:nvPr>
        </p:nvGraphicFramePr>
        <p:xfrm>
          <a:off x="3730785" y="2250303"/>
          <a:ext cx="4938851" cy="38992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02" name="TextBox 1201">
            <a:extLst>
              <a:ext uri="{FF2B5EF4-FFF2-40B4-BE49-F238E27FC236}">
                <a16:creationId xmlns:a16="http://schemas.microsoft.com/office/drawing/2014/main" id="{330DD6BB-10DE-5EFA-90E0-509E7888E000}"/>
              </a:ext>
            </a:extLst>
          </p:cNvPr>
          <p:cNvSpPr txBox="1"/>
          <p:nvPr/>
        </p:nvSpPr>
        <p:spPr>
          <a:xfrm>
            <a:off x="3638377" y="1510270"/>
            <a:ext cx="52310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Check the box that best describes your race. You may only check one.</a:t>
            </a:r>
          </a:p>
        </p:txBody>
      </p:sp>
    </p:spTree>
    <p:extLst>
      <p:ext uri="{BB962C8B-B14F-4D97-AF65-F5344CB8AC3E}">
        <p14:creationId xmlns:p14="http://schemas.microsoft.com/office/powerpoint/2010/main" val="3787777775"/>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Is This A Good "Fit"? Class Share-Out</a:t>
            </a:r>
            <a:endParaRPr lang="en-US" sz="4400">
              <a:solidFill>
                <a:srgbClr val="AAA480">
                  <a:alpha val="70000"/>
                </a:srgbClr>
              </a:solidFill>
            </a:endParaRPr>
          </a:p>
        </p:txBody>
      </p:sp>
      <p:sp>
        <p:nvSpPr>
          <p:cNvPr id="39" name="Content Placeholder 38">
            <a:extLst>
              <a:ext uri="{FF2B5EF4-FFF2-40B4-BE49-F238E27FC236}">
                <a16:creationId xmlns:a16="http://schemas.microsoft.com/office/drawing/2014/main" id="{BAA8A04C-14A5-D65D-F5E9-9DF5A009E7EA}"/>
              </a:ext>
            </a:extLst>
          </p:cNvPr>
          <p:cNvSpPr>
            <a:spLocks noGrp="1"/>
          </p:cNvSpPr>
          <p:nvPr>
            <p:ph idx="1"/>
          </p:nvPr>
        </p:nvSpPr>
        <p:spPr/>
        <p:txBody>
          <a:bodyPr vert="horz" lIns="91440" tIns="45720" rIns="91440" bIns="45720" rtlCol="0" anchor="t">
            <a:normAutofit lnSpcReduction="10000"/>
          </a:bodyPr>
          <a:lstStyle/>
          <a:p>
            <a:r>
              <a:rPr lang="en-US" sz="3600">
                <a:ea typeface="+mn-lt"/>
                <a:cs typeface="+mn-lt"/>
              </a:rPr>
              <a:t>What did you notice?</a:t>
            </a:r>
            <a:endParaRPr lang="en-US" sz="3600">
              <a:solidFill>
                <a:srgbClr val="3B2441">
                  <a:alpha val="70000"/>
                </a:srgbClr>
              </a:solidFill>
              <a:ea typeface="+mn-lt"/>
              <a:cs typeface="+mn-lt"/>
            </a:endParaRPr>
          </a:p>
          <a:p>
            <a:pPr>
              <a:buClr>
                <a:srgbClr val="EEE5F0"/>
              </a:buClr>
            </a:pPr>
            <a:r>
              <a:rPr lang="en-US" sz="3600">
                <a:ea typeface="+mn-lt"/>
                <a:cs typeface="+mn-lt"/>
              </a:rPr>
              <a:t>How did you feel?</a:t>
            </a:r>
            <a:endParaRPr lang="en-US" sz="3600">
              <a:solidFill>
                <a:srgbClr val="3B2441">
                  <a:alpha val="70000"/>
                </a:srgbClr>
              </a:solidFill>
              <a:ea typeface="+mn-lt"/>
              <a:cs typeface="+mn-lt"/>
            </a:endParaRPr>
          </a:p>
          <a:p>
            <a:pPr>
              <a:buClr>
                <a:srgbClr val="EEE5F0"/>
              </a:buClr>
            </a:pPr>
            <a:r>
              <a:rPr lang="en-US" sz="3600">
                <a:ea typeface="+mn-lt"/>
                <a:cs typeface="+mn-lt"/>
              </a:rPr>
              <a:t>Do you feel like you can check a box and the answer is accurately describing you?</a:t>
            </a:r>
            <a:endParaRPr lang="en-US" sz="3600">
              <a:solidFill>
                <a:srgbClr val="3B2441">
                  <a:alpha val="70000"/>
                </a:srgbClr>
              </a:solidFill>
              <a:ea typeface="+mn-lt"/>
              <a:cs typeface="+mn-lt"/>
            </a:endParaRPr>
          </a:p>
          <a:p>
            <a:pPr>
              <a:buClr>
                <a:srgbClr val="EEE5F0"/>
              </a:buClr>
            </a:pPr>
            <a:r>
              <a:rPr lang="en-US" sz="3600">
                <a:solidFill>
                  <a:srgbClr val="3B2441">
                    <a:alpha val="70000"/>
                  </a:srgbClr>
                </a:solidFill>
              </a:rPr>
              <a:t>How could we make the question better (access needs)?</a:t>
            </a:r>
          </a:p>
        </p:txBody>
      </p:sp>
    </p:spTree>
    <p:extLst>
      <p:ext uri="{BB962C8B-B14F-4D97-AF65-F5344CB8AC3E}">
        <p14:creationId xmlns:p14="http://schemas.microsoft.com/office/powerpoint/2010/main" val="1850690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Fit: Triads</a:t>
            </a:r>
            <a:endParaRPr lang="en-US" sz="4400">
              <a:solidFill>
                <a:srgbClr val="AAA480">
                  <a:alpha val="70000"/>
                </a:srgbClr>
              </a:solidFill>
            </a:endParaRPr>
          </a:p>
        </p:txBody>
      </p:sp>
      <p:pic>
        <p:nvPicPr>
          <p:cNvPr id="7" name="Online Media 6" title="5 Minute Timer">
            <a:hlinkClick r:id="" action="ppaction://media"/>
            <a:extLst>
              <a:ext uri="{FF2B5EF4-FFF2-40B4-BE49-F238E27FC236}">
                <a16:creationId xmlns:a16="http://schemas.microsoft.com/office/drawing/2014/main" id="{3E0906AB-9C35-ADD2-DD06-CA78198604D6}"/>
              </a:ext>
            </a:extLst>
          </p:cNvPr>
          <p:cNvPicPr>
            <a:picLocks noGrp="1" noRot="1" noChangeAspect="1"/>
          </p:cNvPicPr>
          <p:nvPr>
            <p:ph idx="1"/>
            <a:videoFile r:link="rId1"/>
          </p:nvPr>
        </p:nvPicPr>
        <p:blipFill>
          <a:blip r:embed="rId4"/>
          <a:stretch>
            <a:fillRect/>
          </a:stretch>
        </p:blipFill>
        <p:spPr>
          <a:xfrm>
            <a:off x="7016151" y="1643497"/>
            <a:ext cx="4572000" cy="3429000"/>
          </a:xfrm>
        </p:spPr>
      </p:pic>
      <p:sp>
        <p:nvSpPr>
          <p:cNvPr id="6" name="TextBox 5">
            <a:extLst>
              <a:ext uri="{FF2B5EF4-FFF2-40B4-BE49-F238E27FC236}">
                <a16:creationId xmlns:a16="http://schemas.microsoft.com/office/drawing/2014/main" id="{2113A86F-266E-6760-B0F5-756642D7FDA7}"/>
              </a:ext>
            </a:extLst>
          </p:cNvPr>
          <p:cNvSpPr txBox="1"/>
          <p:nvPr/>
        </p:nvSpPr>
        <p:spPr>
          <a:xfrm>
            <a:off x="585450" y="2481800"/>
            <a:ext cx="643033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Factors To Consider:</a:t>
            </a:r>
          </a:p>
          <a:p>
            <a:pPr marL="285750" indent="-285750">
              <a:buFont typeface="Arial"/>
              <a:buChar char="•"/>
            </a:pPr>
            <a:r>
              <a:rPr lang="en-US"/>
              <a:t>How long does it take to read the question?</a:t>
            </a:r>
          </a:p>
          <a:p>
            <a:pPr marL="285750" indent="-285750">
              <a:buFont typeface="Arial"/>
              <a:buChar char="•"/>
            </a:pPr>
            <a:r>
              <a:rPr lang="en-US"/>
              <a:t>How much of the text of the question helps you answer the question? / What is distracting?</a:t>
            </a:r>
          </a:p>
          <a:p>
            <a:endParaRPr lang="en-US">
              <a:latin typeface="Avenir Next LT Pro"/>
              <a:cs typeface="Arial"/>
            </a:endParaRPr>
          </a:p>
          <a:p>
            <a:pPr marL="285750" indent="-285750">
              <a:buFont typeface="Arial,Sans-Serif"/>
              <a:buChar char="•"/>
            </a:pPr>
            <a:r>
              <a:rPr lang="en-US">
                <a:latin typeface="Avenir Next LT Pro"/>
                <a:cs typeface="Arial"/>
              </a:rPr>
              <a:t>What access needs should we consider when writing a survey question?</a:t>
            </a:r>
          </a:p>
          <a:p>
            <a:pPr marL="285750" indent="-285750">
              <a:buFont typeface="Arial,Sans-Serif"/>
              <a:buChar char="•"/>
            </a:pPr>
            <a:r>
              <a:rPr lang="en-US">
                <a:latin typeface="Avenir Next LT Pro"/>
                <a:cs typeface="Arial"/>
              </a:rPr>
              <a:t>Do we require that all questions be answered? Why or why not?</a:t>
            </a:r>
            <a:endParaRPr lang="en-US">
              <a:latin typeface="Avenir Next LT Pro"/>
            </a:endParaRPr>
          </a:p>
        </p:txBody>
      </p:sp>
      <p:sp>
        <p:nvSpPr>
          <p:cNvPr id="3" name="TextBox 2">
            <a:extLst>
              <a:ext uri="{FF2B5EF4-FFF2-40B4-BE49-F238E27FC236}">
                <a16:creationId xmlns:a16="http://schemas.microsoft.com/office/drawing/2014/main" id="{F4199BBB-F612-0026-C3C9-2EBF98B7980D}"/>
              </a:ext>
            </a:extLst>
          </p:cNvPr>
          <p:cNvSpPr txBox="1"/>
          <p:nvPr/>
        </p:nvSpPr>
        <p:spPr>
          <a:xfrm>
            <a:off x="646981" y="1646206"/>
            <a:ext cx="63116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In your triads, create three (3) fit questions.</a:t>
            </a:r>
          </a:p>
        </p:txBody>
      </p:sp>
    </p:spTree>
    <p:extLst>
      <p:ext uri="{BB962C8B-B14F-4D97-AF65-F5344CB8AC3E}">
        <p14:creationId xmlns:p14="http://schemas.microsoft.com/office/powerpoint/2010/main" val="357435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Specificness</a:t>
            </a:r>
            <a:endParaRPr lang="en-US" sz="4400">
              <a:solidFill>
                <a:srgbClr val="AAA480">
                  <a:alpha val="70000"/>
                </a:srgbClr>
              </a:solidFill>
            </a:endParaRPr>
          </a:p>
        </p:txBody>
      </p:sp>
      <p:sp>
        <p:nvSpPr>
          <p:cNvPr id="4" name="TextBox 3">
            <a:extLst>
              <a:ext uri="{FF2B5EF4-FFF2-40B4-BE49-F238E27FC236}">
                <a16:creationId xmlns:a16="http://schemas.microsoft.com/office/drawing/2014/main" id="{F43F350E-7C40-9979-D925-45EB1042D362}"/>
              </a:ext>
            </a:extLst>
          </p:cNvPr>
          <p:cNvSpPr txBox="1"/>
          <p:nvPr/>
        </p:nvSpPr>
        <p:spPr>
          <a:xfrm>
            <a:off x="575094" y="1509622"/>
            <a:ext cx="110274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dirty="0">
                <a:solidFill>
                  <a:schemeClr val="tx2"/>
                </a:solidFill>
              </a:rPr>
              <a:t>Is this a way you like to use to describe yourself?</a:t>
            </a:r>
          </a:p>
        </p:txBody>
      </p:sp>
      <p:sp>
        <p:nvSpPr>
          <p:cNvPr id="7" name="Rectangle: Rounded Corners 6">
            <a:extLst>
              <a:ext uri="{FF2B5EF4-FFF2-40B4-BE49-F238E27FC236}">
                <a16:creationId xmlns:a16="http://schemas.microsoft.com/office/drawing/2014/main" id="{6A24AA2E-B2A6-7D2E-B881-E50702CEDE4E}"/>
              </a:ext>
            </a:extLst>
          </p:cNvPr>
          <p:cNvSpPr/>
          <p:nvPr/>
        </p:nvSpPr>
        <p:spPr>
          <a:xfrm>
            <a:off x="805131" y="2084717"/>
            <a:ext cx="4413849" cy="4155056"/>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400" dirty="0">
                <a:ea typeface="+mn-lt"/>
                <a:cs typeface="+mn-lt"/>
              </a:rPr>
              <a:t>Which island in Hawai'i are you from?</a:t>
            </a:r>
          </a:p>
          <a:p>
            <a:pPr marL="342900" indent="-342900">
              <a:buFont typeface="Arial,Sans-Serif"/>
              <a:buChar char="•"/>
            </a:pPr>
            <a:r>
              <a:rPr lang="en-US" sz="2400" dirty="0">
                <a:latin typeface="Avenir Next LT Pro"/>
                <a:cs typeface="Arial"/>
              </a:rPr>
              <a:t>Hawai'i</a:t>
            </a:r>
          </a:p>
          <a:p>
            <a:pPr marL="342900" indent="-342900">
              <a:buFont typeface="Arial,Sans-Serif"/>
              <a:buChar char="•"/>
            </a:pPr>
            <a:r>
              <a:rPr lang="en-US" sz="2400" dirty="0">
                <a:latin typeface="Avenir Next LT Pro"/>
                <a:cs typeface="Arial"/>
              </a:rPr>
              <a:t>Maui</a:t>
            </a:r>
          </a:p>
          <a:p>
            <a:pPr marL="342900" indent="-342900">
              <a:buFont typeface="Arial,Sans-Serif"/>
              <a:buChar char="•"/>
            </a:pPr>
            <a:r>
              <a:rPr lang="en-US" sz="2400" err="1">
                <a:latin typeface="Avenir Next LT Pro"/>
                <a:cs typeface="Arial"/>
              </a:rPr>
              <a:t>Moloka'i</a:t>
            </a:r>
            <a:endParaRPr lang="en-US" sz="2400" dirty="0">
              <a:latin typeface="Avenir Next LT Pro"/>
              <a:cs typeface="Arial"/>
            </a:endParaRPr>
          </a:p>
          <a:p>
            <a:pPr marL="342900" indent="-342900">
              <a:buFont typeface="Arial,Sans-Serif"/>
              <a:buChar char="•"/>
            </a:pPr>
            <a:r>
              <a:rPr lang="en-US" sz="2400" err="1">
                <a:latin typeface="Avenir Next LT Pro"/>
                <a:cs typeface="Arial"/>
              </a:rPr>
              <a:t>O'ahu</a:t>
            </a:r>
            <a:endParaRPr lang="en-US" sz="2400" dirty="0">
              <a:latin typeface="Avenir Next LT Pro"/>
              <a:cs typeface="Arial"/>
            </a:endParaRPr>
          </a:p>
          <a:p>
            <a:pPr marL="342900" indent="-342900">
              <a:buFont typeface="Arial,Sans-Serif"/>
              <a:buChar char="•"/>
            </a:pPr>
            <a:r>
              <a:rPr lang="en-US" sz="2400" dirty="0">
                <a:latin typeface="Avenir Next LT Pro"/>
                <a:cs typeface="Arial"/>
              </a:rPr>
              <a:t>Kaua'i</a:t>
            </a:r>
          </a:p>
          <a:p>
            <a:pPr marL="342900" indent="-342900">
              <a:buFont typeface="Arial,Sans-Serif"/>
              <a:buChar char="•"/>
            </a:pPr>
            <a:r>
              <a:rPr lang="en-US" sz="2400" err="1">
                <a:latin typeface="Avenir Next LT Pro"/>
                <a:cs typeface="Arial"/>
              </a:rPr>
              <a:t>Ni'ihau</a:t>
            </a:r>
            <a:endParaRPr lang="en-US" err="1">
              <a:latin typeface="Avenir Next LT Pro"/>
            </a:endParaRPr>
          </a:p>
        </p:txBody>
      </p:sp>
      <p:sp>
        <p:nvSpPr>
          <p:cNvPr id="8" name="Rectangle: Rounded Corners 7">
            <a:extLst>
              <a:ext uri="{FF2B5EF4-FFF2-40B4-BE49-F238E27FC236}">
                <a16:creationId xmlns:a16="http://schemas.microsoft.com/office/drawing/2014/main" id="{49466E28-6529-E8CB-161A-608B5779669B}"/>
              </a:ext>
            </a:extLst>
          </p:cNvPr>
          <p:cNvSpPr/>
          <p:nvPr/>
        </p:nvSpPr>
        <p:spPr>
          <a:xfrm>
            <a:off x="6714225" y="2099094"/>
            <a:ext cx="4413849" cy="4155056"/>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400" dirty="0"/>
              <a:t>Which flavors of the following ice creams best describes your personality?</a:t>
            </a:r>
          </a:p>
          <a:p>
            <a:pPr marL="342900" indent="-342900">
              <a:buFont typeface="Arial"/>
              <a:buChar char="•"/>
            </a:pPr>
            <a:r>
              <a:rPr lang="en-US" sz="2400" dirty="0"/>
              <a:t>Vanilla</a:t>
            </a:r>
          </a:p>
          <a:p>
            <a:pPr marL="342900" indent="-342900">
              <a:buFont typeface="Arial"/>
              <a:buChar char="•"/>
            </a:pPr>
            <a:r>
              <a:rPr lang="en-US" sz="2400" dirty="0"/>
              <a:t>Chocolate</a:t>
            </a:r>
          </a:p>
          <a:p>
            <a:pPr marL="342900" indent="-342900">
              <a:buFont typeface="Arial"/>
              <a:buChar char="•"/>
            </a:pPr>
            <a:r>
              <a:rPr lang="en-US" sz="2400" dirty="0"/>
              <a:t>Strawberry</a:t>
            </a:r>
          </a:p>
          <a:p>
            <a:pPr marL="342900" indent="-342900">
              <a:buFont typeface="Arial"/>
              <a:buChar char="•"/>
            </a:pPr>
            <a:r>
              <a:rPr lang="en-US" sz="2400" dirty="0"/>
              <a:t>Coffee</a:t>
            </a:r>
          </a:p>
          <a:p>
            <a:pPr marL="342900" indent="-342900">
              <a:buFont typeface="Arial"/>
              <a:buChar char="•"/>
            </a:pPr>
            <a:r>
              <a:rPr lang="en-US" sz="2400" dirty="0"/>
              <a:t>Cookie dough</a:t>
            </a:r>
          </a:p>
          <a:p>
            <a:pPr marL="342900" indent="-342900">
              <a:buFont typeface="Arial"/>
              <a:buChar char="•"/>
            </a:pPr>
            <a:r>
              <a:rPr lang="en-US" sz="2400" dirty="0"/>
              <a:t>Pistachio</a:t>
            </a:r>
          </a:p>
        </p:txBody>
      </p:sp>
    </p:spTree>
    <p:extLst>
      <p:ext uri="{BB962C8B-B14F-4D97-AF65-F5344CB8AC3E}">
        <p14:creationId xmlns:p14="http://schemas.microsoft.com/office/powerpoint/2010/main" val="178757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9">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ame 21">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838200" y="823564"/>
            <a:ext cx="5992550" cy="2143693"/>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cs typeface="Angsana New"/>
              </a:rPr>
              <a:t>Specificness Dials</a:t>
            </a:r>
            <a:endParaRPr lang="en-US" sz="4400">
              <a:gradFill flip="none" rotWithShape="1">
                <a:gsLst>
                  <a:gs pos="0">
                    <a:schemeClr val="accent5">
                      <a:alpha val="70000"/>
                    </a:schemeClr>
                  </a:gs>
                  <a:gs pos="100000">
                    <a:schemeClr val="accent1">
                      <a:alpha val="70000"/>
                    </a:schemeClr>
                  </a:gs>
                </a:gsLst>
                <a:lin ang="0" scaled="1"/>
                <a:tileRect/>
              </a:gradFill>
            </a:endParaRPr>
          </a:p>
        </p:txBody>
      </p:sp>
      <p:pic>
        <p:nvPicPr>
          <p:cNvPr id="6" name="Picture 6" descr="Sunburst chart&#10;&#10;Description automatically generated">
            <a:extLst>
              <a:ext uri="{FF2B5EF4-FFF2-40B4-BE49-F238E27FC236}">
                <a16:creationId xmlns:a16="http://schemas.microsoft.com/office/drawing/2014/main" id="{9F249CDF-8BB1-9E0D-1B71-15E898599016}"/>
              </a:ext>
            </a:extLst>
          </p:cNvPr>
          <p:cNvPicPr>
            <a:picLocks noChangeAspect="1"/>
          </p:cNvPicPr>
          <p:nvPr/>
        </p:nvPicPr>
        <p:blipFill rotWithShape="1">
          <a:blip r:embed="rId2">
            <a:alphaModFix amt="90000"/>
          </a:blip>
          <a:srcRect l="6028" r="4414" b="-4"/>
          <a:stretch/>
        </p:blipFill>
        <p:spPr>
          <a:xfrm>
            <a:off x="4228620" y="3187595"/>
            <a:ext cx="3738740" cy="3186670"/>
          </a:xfrm>
          <a:prstGeom prst="rect">
            <a:avLst/>
          </a:prstGeom>
        </p:spPr>
      </p:pic>
      <p:pic>
        <p:nvPicPr>
          <p:cNvPr id="5" name="Picture 5" descr="Icon, sunburst chart&#10;&#10;Description automatically generated">
            <a:extLst>
              <a:ext uri="{FF2B5EF4-FFF2-40B4-BE49-F238E27FC236}">
                <a16:creationId xmlns:a16="http://schemas.microsoft.com/office/drawing/2014/main" id="{B5F22E72-0F63-EBD8-0141-A12D532E361C}"/>
              </a:ext>
            </a:extLst>
          </p:cNvPr>
          <p:cNvPicPr>
            <a:picLocks noChangeAspect="1"/>
          </p:cNvPicPr>
          <p:nvPr/>
        </p:nvPicPr>
        <p:blipFill rotWithShape="1">
          <a:blip r:embed="rId3">
            <a:alphaModFix amt="90000"/>
          </a:blip>
          <a:srcRect l="5094" r="5347" b="-4"/>
          <a:stretch/>
        </p:blipFill>
        <p:spPr>
          <a:xfrm>
            <a:off x="7967359" y="3187595"/>
            <a:ext cx="3738740" cy="3186670"/>
          </a:xfrm>
          <a:prstGeom prst="rect">
            <a:avLst/>
          </a:prstGeom>
        </p:spPr>
      </p:pic>
      <p:pic>
        <p:nvPicPr>
          <p:cNvPr id="4" name="Picture 4" descr="A picture containing text, device&#10;&#10;Description automatically generated">
            <a:extLst>
              <a:ext uri="{FF2B5EF4-FFF2-40B4-BE49-F238E27FC236}">
                <a16:creationId xmlns:a16="http://schemas.microsoft.com/office/drawing/2014/main" id="{4ED12833-5E53-9F21-92F8-3091A0915AC1}"/>
              </a:ext>
            </a:extLst>
          </p:cNvPr>
          <p:cNvPicPr>
            <a:picLocks noChangeAspect="1"/>
          </p:cNvPicPr>
          <p:nvPr/>
        </p:nvPicPr>
        <p:blipFill rotWithShape="1">
          <a:blip r:embed="rId4">
            <a:alphaModFix amt="90000"/>
          </a:blip>
          <a:srcRect l="4383" r="6585" b="-4"/>
          <a:stretch/>
        </p:blipFill>
        <p:spPr>
          <a:xfrm>
            <a:off x="492892" y="3187595"/>
            <a:ext cx="3738740" cy="3186670"/>
          </a:xfrm>
          <a:prstGeom prst="rect">
            <a:avLst/>
          </a:prstGeom>
        </p:spPr>
      </p:pic>
      <p:sp>
        <p:nvSpPr>
          <p:cNvPr id="7" name="TextBox 6">
            <a:extLst>
              <a:ext uri="{FF2B5EF4-FFF2-40B4-BE49-F238E27FC236}">
                <a16:creationId xmlns:a16="http://schemas.microsoft.com/office/drawing/2014/main" id="{F5058CF3-82B4-3B4C-19C3-76727CCE6D50}"/>
              </a:ext>
            </a:extLst>
          </p:cNvPr>
          <p:cNvSpPr txBox="1"/>
          <p:nvPr/>
        </p:nvSpPr>
        <p:spPr>
          <a:xfrm>
            <a:off x="546339" y="1617451"/>
            <a:ext cx="1099867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ea typeface="+mn-lt"/>
                <a:cs typeface="+mn-lt"/>
              </a:rPr>
              <a:t>"...it allows us to ask more exact questions and get more exact answers."</a:t>
            </a:r>
            <a:endParaRPr lang="en-US" sz="2400"/>
          </a:p>
        </p:txBody>
      </p:sp>
      <p:sp>
        <p:nvSpPr>
          <p:cNvPr id="9" name="TextBox 8">
            <a:extLst>
              <a:ext uri="{FF2B5EF4-FFF2-40B4-BE49-F238E27FC236}">
                <a16:creationId xmlns:a16="http://schemas.microsoft.com/office/drawing/2014/main" id="{60AD4CF1-0971-4DEA-DAF2-969E7E31EC9C}"/>
              </a:ext>
            </a:extLst>
          </p:cNvPr>
          <p:cNvSpPr txBox="1"/>
          <p:nvPr/>
        </p:nvSpPr>
        <p:spPr>
          <a:xfrm>
            <a:off x="496018" y="2782019"/>
            <a:ext cx="2444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Less Specific</a:t>
            </a:r>
          </a:p>
        </p:txBody>
      </p:sp>
      <p:sp>
        <p:nvSpPr>
          <p:cNvPr id="12" name="TextBox 11">
            <a:extLst>
              <a:ext uri="{FF2B5EF4-FFF2-40B4-BE49-F238E27FC236}">
                <a16:creationId xmlns:a16="http://schemas.microsoft.com/office/drawing/2014/main" id="{34787297-4161-E04A-D0F4-EC2AE02AD5D3}"/>
              </a:ext>
            </a:extLst>
          </p:cNvPr>
          <p:cNvSpPr txBox="1"/>
          <p:nvPr/>
        </p:nvSpPr>
        <p:spPr>
          <a:xfrm>
            <a:off x="9028980" y="2717319"/>
            <a:ext cx="2444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t>More Specific</a:t>
            </a:r>
          </a:p>
        </p:txBody>
      </p:sp>
      <p:sp>
        <p:nvSpPr>
          <p:cNvPr id="16" name="Arrow: Left-Right 15">
            <a:extLst>
              <a:ext uri="{FF2B5EF4-FFF2-40B4-BE49-F238E27FC236}">
                <a16:creationId xmlns:a16="http://schemas.microsoft.com/office/drawing/2014/main" id="{B4D85C62-D93F-CE6A-52A6-468E8114A275}"/>
              </a:ext>
            </a:extLst>
          </p:cNvPr>
          <p:cNvSpPr/>
          <p:nvPr/>
        </p:nvSpPr>
        <p:spPr>
          <a:xfrm>
            <a:off x="2034394" y="2710129"/>
            <a:ext cx="7799718" cy="4816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82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Is This Good "Specificness?"</a:t>
            </a:r>
            <a:endParaRPr lang="en-US" sz="4400">
              <a:solidFill>
                <a:srgbClr val="AAA480">
                  <a:alpha val="70000"/>
                </a:srgbClr>
              </a:solidFill>
            </a:endParaRPr>
          </a:p>
        </p:txBody>
      </p:sp>
      <p:sp>
        <p:nvSpPr>
          <p:cNvPr id="4" name="TextBox 3">
            <a:extLst>
              <a:ext uri="{FF2B5EF4-FFF2-40B4-BE49-F238E27FC236}">
                <a16:creationId xmlns:a16="http://schemas.microsoft.com/office/drawing/2014/main" id="{A76EA8DC-6674-09B3-2FD7-9E1162B21223}"/>
              </a:ext>
            </a:extLst>
          </p:cNvPr>
          <p:cNvSpPr txBox="1"/>
          <p:nvPr/>
        </p:nvSpPr>
        <p:spPr>
          <a:xfrm>
            <a:off x="518393" y="3350709"/>
            <a:ext cx="38487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Pacific Islander</a:t>
            </a:r>
          </a:p>
        </p:txBody>
      </p:sp>
      <p:sp>
        <p:nvSpPr>
          <p:cNvPr id="5" name="Arrow: Right 4">
            <a:extLst>
              <a:ext uri="{FF2B5EF4-FFF2-40B4-BE49-F238E27FC236}">
                <a16:creationId xmlns:a16="http://schemas.microsoft.com/office/drawing/2014/main" id="{2460DA5D-0AE3-406B-B6BE-69DA5854292A}"/>
              </a:ext>
            </a:extLst>
          </p:cNvPr>
          <p:cNvSpPr/>
          <p:nvPr/>
        </p:nvSpPr>
        <p:spPr>
          <a:xfrm>
            <a:off x="2384709" y="3285209"/>
            <a:ext cx="2598057" cy="507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 descr="Diagram&#10;&#10;Description automatically generated">
            <a:extLst>
              <a:ext uri="{FF2B5EF4-FFF2-40B4-BE49-F238E27FC236}">
                <a16:creationId xmlns:a16="http://schemas.microsoft.com/office/drawing/2014/main" id="{7DF10319-352F-970B-B45D-FD022A90FA79}"/>
              </a:ext>
            </a:extLst>
          </p:cNvPr>
          <p:cNvPicPr>
            <a:picLocks noChangeAspect="1"/>
          </p:cNvPicPr>
          <p:nvPr/>
        </p:nvPicPr>
        <p:blipFill>
          <a:blip r:embed="rId3"/>
          <a:stretch>
            <a:fillRect/>
          </a:stretch>
        </p:blipFill>
        <p:spPr>
          <a:xfrm>
            <a:off x="5698363" y="1518875"/>
            <a:ext cx="5430808" cy="4029750"/>
          </a:xfrm>
          <a:prstGeom prst="rect">
            <a:avLst/>
          </a:prstGeom>
        </p:spPr>
      </p:pic>
      <p:sp>
        <p:nvSpPr>
          <p:cNvPr id="6" name="TextBox 5">
            <a:extLst>
              <a:ext uri="{FF2B5EF4-FFF2-40B4-BE49-F238E27FC236}">
                <a16:creationId xmlns:a16="http://schemas.microsoft.com/office/drawing/2014/main" id="{B77F1C20-258B-0423-8EE7-0C8BD9D2F83D}"/>
              </a:ext>
            </a:extLst>
          </p:cNvPr>
          <p:cNvSpPr txBox="1"/>
          <p:nvPr/>
        </p:nvSpPr>
        <p:spPr>
          <a:xfrm>
            <a:off x="5707811" y="5664679"/>
            <a:ext cx="537713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Everyone living in an area on this map could be referred to as a Pacific Islander.</a:t>
            </a:r>
          </a:p>
        </p:txBody>
      </p:sp>
    </p:spTree>
    <p:extLst>
      <p:ext uri="{BB962C8B-B14F-4D97-AF65-F5344CB8AC3E}">
        <p14:creationId xmlns:p14="http://schemas.microsoft.com/office/powerpoint/2010/main" val="95521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Is This Good "Specificness"? Class Share-Out</a:t>
            </a:r>
            <a:endParaRPr lang="en-US" sz="4400">
              <a:solidFill>
                <a:srgbClr val="AAA480">
                  <a:alpha val="70000"/>
                </a:srgbClr>
              </a:solidFill>
            </a:endParaRPr>
          </a:p>
        </p:txBody>
      </p:sp>
      <p:sp>
        <p:nvSpPr>
          <p:cNvPr id="39" name="Content Placeholder 38">
            <a:extLst>
              <a:ext uri="{FF2B5EF4-FFF2-40B4-BE49-F238E27FC236}">
                <a16:creationId xmlns:a16="http://schemas.microsoft.com/office/drawing/2014/main" id="{BAA8A04C-14A5-D65D-F5E9-9DF5A009E7EA}"/>
              </a:ext>
            </a:extLst>
          </p:cNvPr>
          <p:cNvSpPr>
            <a:spLocks noGrp="1"/>
          </p:cNvSpPr>
          <p:nvPr>
            <p:ph idx="1"/>
          </p:nvPr>
        </p:nvSpPr>
        <p:spPr/>
        <p:txBody>
          <a:bodyPr vert="horz" lIns="91440" tIns="45720" rIns="91440" bIns="45720" rtlCol="0" anchor="t">
            <a:normAutofit/>
          </a:bodyPr>
          <a:lstStyle/>
          <a:p>
            <a:r>
              <a:rPr lang="en-US" sz="3600">
                <a:solidFill>
                  <a:srgbClr val="3B2441">
                    <a:alpha val="70000"/>
                  </a:srgbClr>
                </a:solidFill>
                <a:ea typeface="+mn-lt"/>
                <a:cs typeface="+mn-lt"/>
              </a:rPr>
              <a:t>Could you find yourself on the map?</a:t>
            </a:r>
          </a:p>
          <a:p>
            <a:pPr>
              <a:buClr>
                <a:srgbClr val="EEE5F0"/>
              </a:buClr>
            </a:pPr>
            <a:r>
              <a:rPr lang="en-US" sz="3600">
                <a:ea typeface="+mn-lt"/>
                <a:cs typeface="+mn-lt"/>
              </a:rPr>
              <a:t>How did you feel?</a:t>
            </a:r>
            <a:endParaRPr lang="en-US" sz="3600">
              <a:solidFill>
                <a:srgbClr val="3B2441">
                  <a:alpha val="70000"/>
                </a:srgbClr>
              </a:solidFill>
              <a:ea typeface="+mn-lt"/>
              <a:cs typeface="+mn-lt"/>
            </a:endParaRPr>
          </a:p>
          <a:p>
            <a:pPr>
              <a:buClr>
                <a:srgbClr val="EEE5F0"/>
              </a:buClr>
            </a:pPr>
            <a:r>
              <a:rPr lang="en-US" sz="3600">
                <a:ea typeface="+mn-lt"/>
                <a:cs typeface="+mn-lt"/>
              </a:rPr>
              <a:t>Do you use the term "Pacific Islander" to describe yourself? Is there another term you prefer?</a:t>
            </a:r>
            <a:endParaRPr lang="en-US" sz="3600">
              <a:solidFill>
                <a:srgbClr val="3B2441">
                  <a:alpha val="70000"/>
                </a:srgbClr>
              </a:solidFill>
            </a:endParaRPr>
          </a:p>
        </p:txBody>
      </p:sp>
    </p:spTree>
    <p:extLst>
      <p:ext uri="{BB962C8B-B14F-4D97-AF65-F5344CB8AC3E}">
        <p14:creationId xmlns:p14="http://schemas.microsoft.com/office/powerpoint/2010/main" val="311548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891FEC3A-D75D-12AC-8E40-2B43D09189EF}"/>
              </a:ext>
            </a:extLst>
          </p:cNvPr>
          <p:cNvSpPr>
            <a:spLocks noGrp="1"/>
          </p:cNvSpPr>
          <p:nvPr>
            <p:ph idx="1"/>
          </p:nvPr>
        </p:nvSpPr>
        <p:spPr>
          <a:xfrm>
            <a:off x="838199" y="752475"/>
            <a:ext cx="10655481" cy="5424487"/>
          </a:xfrm>
        </p:spPr>
        <p:txBody>
          <a:bodyPr vert="horz" lIns="91440" tIns="45720" rIns="91440" bIns="45720" rtlCol="0" anchor="t">
            <a:normAutofit fontScale="70000" lnSpcReduction="20000"/>
          </a:bodyPr>
          <a:lstStyle/>
          <a:p>
            <a:pPr>
              <a:buNone/>
            </a:pPr>
            <a:r>
              <a:rPr lang="en-US" b="1">
                <a:ea typeface="+mn-lt"/>
                <a:cs typeface="+mn-lt"/>
              </a:rPr>
              <a:t>Option 5: Teaching tool</a:t>
            </a:r>
            <a:r>
              <a:rPr lang="en-US">
                <a:ea typeface="+mn-lt"/>
                <a:cs typeface="+mn-lt"/>
              </a:rPr>
              <a:t> </a:t>
            </a:r>
            <a:endParaRPr lang="en-US"/>
          </a:p>
          <a:p>
            <a:pPr>
              <a:buNone/>
            </a:pPr>
            <a:r>
              <a:rPr lang="en-US">
                <a:ea typeface="+mn-lt"/>
                <a:cs typeface="+mn-lt"/>
              </a:rPr>
              <a:t>With this option, you will choose one of the course topics of particular interest or importance to you and create a tool to teach it to others. Formats could include a classroom activity or workshop with detailed learning objectives and lesson plan; a series of worked-out concept checks; a teaching case that illustrates a core concept; materials that extend or deepen students’ learning on the topic beyond what we covered in the course; or something else of your own design. </a:t>
            </a:r>
            <a:endParaRPr lang="en-US"/>
          </a:p>
          <a:p>
            <a:pPr>
              <a:buNone/>
            </a:pPr>
            <a:r>
              <a:rPr lang="en-US">
                <a:ea typeface="+mn-lt"/>
                <a:cs typeface="+mn-lt"/>
              </a:rPr>
              <a:t>Please specify the audience you have in mind (future </a:t>
            </a:r>
            <a:r>
              <a:rPr lang="en-US" err="1">
                <a:ea typeface="+mn-lt"/>
                <a:cs typeface="+mn-lt"/>
              </a:rPr>
              <a:t>EdM</a:t>
            </a:r>
            <a:r>
              <a:rPr lang="en-US">
                <a:ea typeface="+mn-lt"/>
                <a:cs typeface="+mn-lt"/>
              </a:rPr>
              <a:t> students, program managers, superintendents of schools, etc.) and their prior level of expertise with the content. Your tool should accurately explain the concept(s) you’re teaching, should set rigorous expectations for student learning, and should reflect a level of depth equivalent to the other final project options. For example, a plan for a 10-minute classroom activity would be insufficiently deep, even if it was technically accurate and rigorous. Creativity and humor are welcome! </a:t>
            </a:r>
            <a:endParaRPr lang="en-US"/>
          </a:p>
          <a:p>
            <a:pPr>
              <a:buNone/>
            </a:pPr>
            <a:r>
              <a:rPr lang="en-US">
                <a:ea typeface="+mn-lt"/>
                <a:cs typeface="+mn-lt"/>
              </a:rPr>
              <a:t>This is also a new option this year, so I don’t have examples from prior years to share. </a:t>
            </a:r>
            <a:endParaRPr lang="en-US"/>
          </a:p>
          <a:p>
            <a:pPr marL="228600" indent="0">
              <a:buNone/>
            </a:pPr>
            <a:br>
              <a:rPr lang="en-US"/>
            </a:br>
            <a:endParaRPr lang="en-US"/>
          </a:p>
        </p:txBody>
      </p:sp>
    </p:spTree>
    <p:extLst>
      <p:ext uri="{BB962C8B-B14F-4D97-AF65-F5344CB8AC3E}">
        <p14:creationId xmlns:p14="http://schemas.microsoft.com/office/powerpoint/2010/main" val="1932855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Specificness</a:t>
            </a:r>
            <a:r>
              <a:rPr lang="en-US" sz="4400" dirty="0">
                <a:solidFill>
                  <a:srgbClr val="AAA480">
                    <a:alpha val="70000"/>
                  </a:srgbClr>
                </a:solidFill>
                <a:cs typeface="Angsana New"/>
              </a:rPr>
              <a:t>: Triads</a:t>
            </a:r>
            <a:endParaRPr lang="en-US" sz="4400" dirty="0">
              <a:solidFill>
                <a:srgbClr val="AAA480">
                  <a:alpha val="70000"/>
                </a:srgbClr>
              </a:solidFill>
            </a:endParaRPr>
          </a:p>
        </p:txBody>
      </p:sp>
      <p:pic>
        <p:nvPicPr>
          <p:cNvPr id="7" name="Online Media 6" title="5 Minute Timer">
            <a:hlinkClick r:id="" action="ppaction://media"/>
            <a:extLst>
              <a:ext uri="{FF2B5EF4-FFF2-40B4-BE49-F238E27FC236}">
                <a16:creationId xmlns:a16="http://schemas.microsoft.com/office/drawing/2014/main" id="{3E0906AB-9C35-ADD2-DD06-CA78198604D6}"/>
              </a:ext>
            </a:extLst>
          </p:cNvPr>
          <p:cNvPicPr>
            <a:picLocks noGrp="1" noRot="1" noChangeAspect="1"/>
          </p:cNvPicPr>
          <p:nvPr>
            <p:ph idx="1"/>
            <a:videoFile r:link="rId1"/>
          </p:nvPr>
        </p:nvPicPr>
        <p:blipFill>
          <a:blip r:embed="rId4"/>
          <a:stretch>
            <a:fillRect/>
          </a:stretch>
        </p:blipFill>
        <p:spPr>
          <a:xfrm>
            <a:off x="7016151" y="1643497"/>
            <a:ext cx="4572000" cy="3429000"/>
          </a:xfrm>
        </p:spPr>
      </p:pic>
      <p:sp>
        <p:nvSpPr>
          <p:cNvPr id="6" name="TextBox 5">
            <a:extLst>
              <a:ext uri="{FF2B5EF4-FFF2-40B4-BE49-F238E27FC236}">
                <a16:creationId xmlns:a16="http://schemas.microsoft.com/office/drawing/2014/main" id="{2113A86F-266E-6760-B0F5-756642D7FDA7}"/>
              </a:ext>
            </a:extLst>
          </p:cNvPr>
          <p:cNvSpPr txBox="1"/>
          <p:nvPr/>
        </p:nvSpPr>
        <p:spPr>
          <a:xfrm>
            <a:off x="585450" y="2481800"/>
            <a:ext cx="643033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Factors To Consider:</a:t>
            </a:r>
          </a:p>
          <a:p>
            <a:pPr marL="285750" indent="-285750">
              <a:buFont typeface="Arial"/>
              <a:buChar char="•"/>
            </a:pPr>
            <a:r>
              <a:rPr lang="en-US"/>
              <a:t>How long does it take to read the question?</a:t>
            </a:r>
          </a:p>
          <a:p>
            <a:pPr marL="285750" indent="-285750">
              <a:buFont typeface="Arial"/>
              <a:buChar char="•"/>
            </a:pPr>
            <a:r>
              <a:rPr lang="en-US"/>
              <a:t>How much of the text of the question helps you answer the question? / What is distracting?</a:t>
            </a:r>
          </a:p>
          <a:p>
            <a:endParaRPr lang="en-US">
              <a:latin typeface="Avenir Next LT Pro"/>
              <a:cs typeface="Arial"/>
            </a:endParaRPr>
          </a:p>
          <a:p>
            <a:pPr marL="285750" indent="-285750">
              <a:buFont typeface="Arial,Sans-Serif"/>
              <a:buChar char="•"/>
            </a:pPr>
            <a:r>
              <a:rPr lang="en-US">
                <a:latin typeface="Avenir Next LT Pro"/>
                <a:cs typeface="Arial"/>
              </a:rPr>
              <a:t>What access needs should we consider when writing a survey question?</a:t>
            </a:r>
          </a:p>
          <a:p>
            <a:pPr marL="285750" indent="-285750">
              <a:buFont typeface="Arial,Sans-Serif"/>
              <a:buChar char="•"/>
            </a:pPr>
            <a:r>
              <a:rPr lang="en-US">
                <a:latin typeface="Avenir Next LT Pro"/>
                <a:cs typeface="Arial"/>
              </a:rPr>
              <a:t>Do we require that all questions be answered? Why or why not?</a:t>
            </a:r>
            <a:endParaRPr lang="en-US">
              <a:latin typeface="Avenir Next LT Pro"/>
            </a:endParaRPr>
          </a:p>
        </p:txBody>
      </p:sp>
      <p:sp>
        <p:nvSpPr>
          <p:cNvPr id="3" name="TextBox 2">
            <a:extLst>
              <a:ext uri="{FF2B5EF4-FFF2-40B4-BE49-F238E27FC236}">
                <a16:creationId xmlns:a16="http://schemas.microsoft.com/office/drawing/2014/main" id="{F4199BBB-F612-0026-C3C9-2EBF98B7980D}"/>
              </a:ext>
            </a:extLst>
          </p:cNvPr>
          <p:cNvSpPr txBox="1"/>
          <p:nvPr/>
        </p:nvSpPr>
        <p:spPr>
          <a:xfrm>
            <a:off x="646981" y="1646206"/>
            <a:ext cx="631166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In your triads, create three (3) specificness questions.</a:t>
            </a:r>
          </a:p>
        </p:txBody>
      </p:sp>
    </p:spTree>
    <p:extLst>
      <p:ext uri="{BB962C8B-B14F-4D97-AF65-F5344CB8AC3E}">
        <p14:creationId xmlns:p14="http://schemas.microsoft.com/office/powerpoint/2010/main" val="165785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Ease</a:t>
            </a:r>
            <a:endParaRPr lang="en-US" sz="4400">
              <a:solidFill>
                <a:srgbClr val="AAA480">
                  <a:alpha val="70000"/>
                </a:srgbClr>
              </a:solidFill>
            </a:endParaRPr>
          </a:p>
        </p:txBody>
      </p:sp>
      <p:sp>
        <p:nvSpPr>
          <p:cNvPr id="4" name="TextBox 3">
            <a:extLst>
              <a:ext uri="{FF2B5EF4-FFF2-40B4-BE49-F238E27FC236}">
                <a16:creationId xmlns:a16="http://schemas.microsoft.com/office/drawing/2014/main" id="{F43F350E-7C40-9979-D925-45EB1042D362}"/>
              </a:ext>
            </a:extLst>
          </p:cNvPr>
          <p:cNvSpPr txBox="1"/>
          <p:nvPr/>
        </p:nvSpPr>
        <p:spPr>
          <a:xfrm>
            <a:off x="575094" y="1509622"/>
            <a:ext cx="110274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solidFill>
                  <a:srgbClr val="000000"/>
                </a:solidFill>
                <a:ea typeface="+mn-lt"/>
                <a:cs typeface="+mn-lt"/>
              </a:rPr>
              <a:t>How does the question's length and/or wording affect your motivation to answer it?</a:t>
            </a:r>
            <a:endParaRPr lang="en-US" i="1"/>
          </a:p>
        </p:txBody>
      </p:sp>
      <p:sp>
        <p:nvSpPr>
          <p:cNvPr id="7" name="Rectangle: Rounded Corners 6">
            <a:extLst>
              <a:ext uri="{FF2B5EF4-FFF2-40B4-BE49-F238E27FC236}">
                <a16:creationId xmlns:a16="http://schemas.microsoft.com/office/drawing/2014/main" id="{6A24AA2E-B2A6-7D2E-B881-E50702CEDE4E}"/>
              </a:ext>
            </a:extLst>
          </p:cNvPr>
          <p:cNvSpPr/>
          <p:nvPr/>
        </p:nvSpPr>
        <p:spPr>
          <a:xfrm>
            <a:off x="805131" y="2084717"/>
            <a:ext cx="4413849" cy="4155056"/>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400"/>
              <a:t>Did you wear a hat today?</a:t>
            </a:r>
          </a:p>
          <a:p>
            <a:pPr marL="285750" indent="-285750">
              <a:buFont typeface="Arial"/>
              <a:buChar char="•"/>
            </a:pPr>
            <a:r>
              <a:rPr lang="en-US" sz="2400"/>
              <a:t>Yes</a:t>
            </a:r>
          </a:p>
          <a:p>
            <a:pPr marL="285750" indent="-285750">
              <a:buFont typeface="Arial"/>
              <a:buChar char="•"/>
            </a:pPr>
            <a:r>
              <a:rPr lang="en-US" sz="2400"/>
              <a:t>No</a:t>
            </a:r>
          </a:p>
        </p:txBody>
      </p:sp>
      <p:sp>
        <p:nvSpPr>
          <p:cNvPr id="8" name="Rectangle: Rounded Corners 7">
            <a:extLst>
              <a:ext uri="{FF2B5EF4-FFF2-40B4-BE49-F238E27FC236}">
                <a16:creationId xmlns:a16="http://schemas.microsoft.com/office/drawing/2014/main" id="{49466E28-6529-E8CB-161A-608B5779669B}"/>
              </a:ext>
            </a:extLst>
          </p:cNvPr>
          <p:cNvSpPr/>
          <p:nvPr/>
        </p:nvSpPr>
        <p:spPr>
          <a:xfrm>
            <a:off x="6714225" y="2099094"/>
            <a:ext cx="4413849" cy="4155056"/>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2400"/>
              <a:t>Are you feeling good today?</a:t>
            </a:r>
          </a:p>
          <a:p>
            <a:pPr marL="285750" indent="-285750">
              <a:buFont typeface="Arial"/>
              <a:buChar char="•"/>
            </a:pPr>
            <a:r>
              <a:rPr lang="en-US" sz="2400"/>
              <a:t>Yes</a:t>
            </a:r>
          </a:p>
          <a:p>
            <a:pPr marL="285750" indent="-285750">
              <a:buFont typeface="Arial"/>
              <a:buChar char="•"/>
            </a:pPr>
            <a:r>
              <a:rPr lang="en-US" sz="2400"/>
              <a:t>No</a:t>
            </a:r>
          </a:p>
        </p:txBody>
      </p:sp>
    </p:spTree>
    <p:extLst>
      <p:ext uri="{BB962C8B-B14F-4D97-AF65-F5344CB8AC3E}">
        <p14:creationId xmlns:p14="http://schemas.microsoft.com/office/powerpoint/2010/main" val="44909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ame 21">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838200" y="823564"/>
            <a:ext cx="5992550" cy="2143693"/>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cs typeface="Angsana New"/>
              </a:rPr>
              <a:t>Ease Dials</a:t>
            </a:r>
            <a:endParaRPr lang="en-US" sz="4400">
              <a:gradFill flip="none" rotWithShape="1">
                <a:gsLst>
                  <a:gs pos="0">
                    <a:schemeClr val="accent5">
                      <a:alpha val="70000"/>
                    </a:schemeClr>
                  </a:gs>
                  <a:gs pos="100000">
                    <a:schemeClr val="accent1">
                      <a:alpha val="70000"/>
                    </a:schemeClr>
                  </a:gs>
                </a:gsLst>
                <a:lin ang="0" scaled="1"/>
                <a:tileRect/>
              </a:gradFill>
            </a:endParaRPr>
          </a:p>
        </p:txBody>
      </p:sp>
      <p:pic>
        <p:nvPicPr>
          <p:cNvPr id="6" name="Picture 6" descr="Sunburst chart&#10;&#10;Description automatically generated">
            <a:extLst>
              <a:ext uri="{FF2B5EF4-FFF2-40B4-BE49-F238E27FC236}">
                <a16:creationId xmlns:a16="http://schemas.microsoft.com/office/drawing/2014/main" id="{27BC67A1-309F-E52B-18F0-9E2BB5A1F403}"/>
              </a:ext>
            </a:extLst>
          </p:cNvPr>
          <p:cNvPicPr>
            <a:picLocks noChangeAspect="1"/>
          </p:cNvPicPr>
          <p:nvPr/>
        </p:nvPicPr>
        <p:blipFill rotWithShape="1">
          <a:blip r:embed="rId2">
            <a:alphaModFix amt="90000"/>
          </a:blip>
          <a:srcRect l="4088" r="3977" b="4"/>
          <a:stretch/>
        </p:blipFill>
        <p:spPr>
          <a:xfrm>
            <a:off x="7937979" y="3187595"/>
            <a:ext cx="3738740" cy="3186670"/>
          </a:xfrm>
          <a:prstGeom prst="rect">
            <a:avLst/>
          </a:prstGeom>
        </p:spPr>
      </p:pic>
      <p:pic>
        <p:nvPicPr>
          <p:cNvPr id="4" name="Picture 4" descr="Sunburst chart&#10;&#10;Description automatically generated">
            <a:extLst>
              <a:ext uri="{FF2B5EF4-FFF2-40B4-BE49-F238E27FC236}">
                <a16:creationId xmlns:a16="http://schemas.microsoft.com/office/drawing/2014/main" id="{5AC39401-81E0-ECBA-99AE-B9A256641A58}"/>
              </a:ext>
            </a:extLst>
          </p:cNvPr>
          <p:cNvPicPr>
            <a:picLocks noChangeAspect="1"/>
          </p:cNvPicPr>
          <p:nvPr/>
        </p:nvPicPr>
        <p:blipFill rotWithShape="1">
          <a:blip r:embed="rId3">
            <a:alphaModFix amt="90000"/>
          </a:blip>
          <a:srcRect l="3671" r="4240" b="-4"/>
          <a:stretch/>
        </p:blipFill>
        <p:spPr>
          <a:xfrm>
            <a:off x="462378" y="3187595"/>
            <a:ext cx="3738740" cy="3186670"/>
          </a:xfrm>
          <a:prstGeom prst="rect">
            <a:avLst/>
          </a:prstGeom>
        </p:spPr>
      </p:pic>
      <p:pic>
        <p:nvPicPr>
          <p:cNvPr id="5" name="Picture 5" descr="A picture containing text, device&#10;&#10;Description automatically generated">
            <a:extLst>
              <a:ext uri="{FF2B5EF4-FFF2-40B4-BE49-F238E27FC236}">
                <a16:creationId xmlns:a16="http://schemas.microsoft.com/office/drawing/2014/main" id="{311E155F-C655-4506-3AD3-D52633EF1864}"/>
              </a:ext>
            </a:extLst>
          </p:cNvPr>
          <p:cNvPicPr>
            <a:picLocks noChangeAspect="1"/>
          </p:cNvPicPr>
          <p:nvPr/>
        </p:nvPicPr>
        <p:blipFill rotWithShape="1">
          <a:blip r:embed="rId4">
            <a:alphaModFix amt="90000"/>
          </a:blip>
          <a:srcRect l="3541" r="5207"/>
          <a:stretch/>
        </p:blipFill>
        <p:spPr>
          <a:xfrm>
            <a:off x="4202251" y="3187595"/>
            <a:ext cx="3738740" cy="3186670"/>
          </a:xfrm>
          <a:prstGeom prst="rect">
            <a:avLst/>
          </a:prstGeom>
        </p:spPr>
      </p:pic>
      <p:sp>
        <p:nvSpPr>
          <p:cNvPr id="8" name="TextBox 7">
            <a:extLst>
              <a:ext uri="{FF2B5EF4-FFF2-40B4-BE49-F238E27FC236}">
                <a16:creationId xmlns:a16="http://schemas.microsoft.com/office/drawing/2014/main" id="{AB87A443-3CB4-B8D7-21BA-7DEB203F3017}"/>
              </a:ext>
            </a:extLst>
          </p:cNvPr>
          <p:cNvSpPr txBox="1"/>
          <p:nvPr/>
        </p:nvSpPr>
        <p:spPr>
          <a:xfrm>
            <a:off x="503207" y="2731698"/>
            <a:ext cx="2444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Less Ease</a:t>
            </a:r>
          </a:p>
        </p:txBody>
      </p:sp>
      <p:sp>
        <p:nvSpPr>
          <p:cNvPr id="11" name="Arrow: Left-Right 10">
            <a:extLst>
              <a:ext uri="{FF2B5EF4-FFF2-40B4-BE49-F238E27FC236}">
                <a16:creationId xmlns:a16="http://schemas.microsoft.com/office/drawing/2014/main" id="{103B0450-4E01-57B1-88B0-4D7FF4D5D328}"/>
              </a:ext>
            </a:extLst>
          </p:cNvPr>
          <p:cNvSpPr/>
          <p:nvPr/>
        </p:nvSpPr>
        <p:spPr>
          <a:xfrm>
            <a:off x="1789980" y="2645432"/>
            <a:ext cx="8338868" cy="5463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8E75BB6-2468-D9F0-7D24-D336ABC22CF0}"/>
              </a:ext>
            </a:extLst>
          </p:cNvPr>
          <p:cNvSpPr txBox="1"/>
          <p:nvPr/>
        </p:nvSpPr>
        <p:spPr>
          <a:xfrm>
            <a:off x="9014602" y="2731697"/>
            <a:ext cx="2444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t>More Ease</a:t>
            </a:r>
          </a:p>
        </p:txBody>
      </p:sp>
      <p:sp>
        <p:nvSpPr>
          <p:cNvPr id="16" name="TextBox 15">
            <a:extLst>
              <a:ext uri="{FF2B5EF4-FFF2-40B4-BE49-F238E27FC236}">
                <a16:creationId xmlns:a16="http://schemas.microsoft.com/office/drawing/2014/main" id="{620FCEC6-901D-15FA-3F76-A45AD8DC384B}"/>
              </a:ext>
            </a:extLst>
          </p:cNvPr>
          <p:cNvSpPr txBox="1"/>
          <p:nvPr/>
        </p:nvSpPr>
        <p:spPr>
          <a:xfrm>
            <a:off x="546339" y="1495245"/>
            <a:ext cx="1105618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a:t>
            </a:r>
            <a:r>
              <a:rPr lang="en-US" sz="2400">
                <a:ea typeface="+mn-lt"/>
                <a:cs typeface="+mn-lt"/>
              </a:rPr>
              <a:t>as we … use increasingly complex explanations..., we start to trade off ease of understanding to the point where we risk confusing, or downright losing people..."</a:t>
            </a:r>
            <a:endParaRPr lang="en-US"/>
          </a:p>
        </p:txBody>
      </p:sp>
    </p:spTree>
    <p:extLst>
      <p:ext uri="{BB962C8B-B14F-4D97-AF65-F5344CB8AC3E}">
        <p14:creationId xmlns:p14="http://schemas.microsoft.com/office/powerpoint/2010/main" val="241052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Is This Good "Ease"?</a:t>
            </a:r>
            <a:endParaRPr lang="en-US" sz="4400">
              <a:solidFill>
                <a:srgbClr val="AAA480">
                  <a:alpha val="70000"/>
                </a:srgbClr>
              </a:solidFill>
            </a:endParaRPr>
          </a:p>
        </p:txBody>
      </p:sp>
      <p:sp>
        <p:nvSpPr>
          <p:cNvPr id="5" name="TextBox 4">
            <a:extLst>
              <a:ext uri="{FF2B5EF4-FFF2-40B4-BE49-F238E27FC236}">
                <a16:creationId xmlns:a16="http://schemas.microsoft.com/office/drawing/2014/main" id="{B7728B34-6261-27C6-A77F-454BDA48A51C}"/>
              </a:ext>
            </a:extLst>
          </p:cNvPr>
          <p:cNvSpPr txBox="1"/>
          <p:nvPr/>
        </p:nvSpPr>
        <p:spPr>
          <a:xfrm>
            <a:off x="490780" y="1524000"/>
            <a:ext cx="111781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Which one of these two questions do you think is easier to answer?</a:t>
            </a:r>
          </a:p>
        </p:txBody>
      </p:sp>
      <p:sp>
        <p:nvSpPr>
          <p:cNvPr id="8" name="Rectangle: Rounded Corners 7">
            <a:extLst>
              <a:ext uri="{FF2B5EF4-FFF2-40B4-BE49-F238E27FC236}">
                <a16:creationId xmlns:a16="http://schemas.microsoft.com/office/drawing/2014/main" id="{3970EBC7-3E31-50EF-AA6B-A5AF63E78E01}"/>
              </a:ext>
            </a:extLst>
          </p:cNvPr>
          <p:cNvSpPr/>
          <p:nvPr/>
        </p:nvSpPr>
        <p:spPr>
          <a:xfrm>
            <a:off x="607016" y="2047068"/>
            <a:ext cx="4817389" cy="19631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bg1"/>
                </a:solidFill>
                <a:ea typeface="+mn-lt"/>
                <a:cs typeface="+mn-lt"/>
              </a:rPr>
              <a:t>How often do you lose track of time during class activities?</a:t>
            </a:r>
          </a:p>
          <a:p>
            <a:pPr marL="285750" indent="-285750">
              <a:buFont typeface="Arial,Sans-Serif"/>
              <a:buChar char="•"/>
            </a:pPr>
            <a:r>
              <a:rPr lang="en-US">
                <a:solidFill>
                  <a:schemeClr val="bg1"/>
                </a:solidFill>
                <a:latin typeface="Avenir Next LT Pro"/>
                <a:cs typeface="Arial"/>
              </a:rPr>
              <a:t>Never</a:t>
            </a:r>
          </a:p>
          <a:p>
            <a:pPr marL="285750" indent="-285750">
              <a:buFont typeface="Arial,Sans-Serif"/>
              <a:buChar char="•"/>
            </a:pPr>
            <a:r>
              <a:rPr lang="en-US">
                <a:solidFill>
                  <a:schemeClr val="bg1"/>
                </a:solidFill>
                <a:latin typeface="Avenir Next LT Pro"/>
                <a:cs typeface="Arial"/>
              </a:rPr>
              <a:t>Seldom</a:t>
            </a:r>
          </a:p>
          <a:p>
            <a:pPr marL="285750" indent="-285750">
              <a:buFont typeface="Arial,Sans-Serif"/>
              <a:buChar char="•"/>
            </a:pPr>
            <a:r>
              <a:rPr lang="en-US">
                <a:solidFill>
                  <a:schemeClr val="bg1"/>
                </a:solidFill>
                <a:latin typeface="Avenir Next LT Pro"/>
                <a:cs typeface="Arial"/>
              </a:rPr>
              <a:t>Sometimes</a:t>
            </a:r>
          </a:p>
          <a:p>
            <a:pPr marL="285750" indent="-285750">
              <a:buFont typeface="Arial,Sans-Serif"/>
              <a:buChar char="•"/>
            </a:pPr>
            <a:r>
              <a:rPr lang="en-US">
                <a:solidFill>
                  <a:schemeClr val="bg1"/>
                </a:solidFill>
                <a:latin typeface="Avenir Next LT Pro"/>
                <a:cs typeface="Arial"/>
              </a:rPr>
              <a:t>Frequently</a:t>
            </a:r>
          </a:p>
          <a:p>
            <a:pPr marL="285750" indent="-285750">
              <a:buFont typeface="Arial,Sans-Serif"/>
              <a:buChar char="•"/>
            </a:pPr>
            <a:r>
              <a:rPr lang="en-US">
                <a:solidFill>
                  <a:schemeClr val="bg1"/>
                </a:solidFill>
                <a:latin typeface="Avenir Next LT Pro"/>
                <a:cs typeface="Arial"/>
              </a:rPr>
              <a:t>Always</a:t>
            </a:r>
            <a:endParaRPr lang="en-US">
              <a:solidFill>
                <a:schemeClr val="bg1"/>
              </a:solidFill>
              <a:latin typeface="Avenir Next LT Pro"/>
            </a:endParaRPr>
          </a:p>
        </p:txBody>
      </p:sp>
      <p:sp>
        <p:nvSpPr>
          <p:cNvPr id="9" name="Rectangle: Rounded Corners 8">
            <a:extLst>
              <a:ext uri="{FF2B5EF4-FFF2-40B4-BE49-F238E27FC236}">
                <a16:creationId xmlns:a16="http://schemas.microsoft.com/office/drawing/2014/main" id="{99004EEF-A8F1-02FB-998D-62D9B848FB21}"/>
              </a:ext>
            </a:extLst>
          </p:cNvPr>
          <p:cNvSpPr/>
          <p:nvPr/>
        </p:nvSpPr>
        <p:spPr>
          <a:xfrm>
            <a:off x="6690100" y="2047068"/>
            <a:ext cx="4817389" cy="3286931"/>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bg1"/>
                </a:solidFill>
                <a:ea typeface="+mn-lt"/>
                <a:cs typeface="+mn-lt"/>
              </a:rPr>
              <a:t>The classroom is full of many things that is not your work: birds chirping outside, the whistling wind, the conversations of other students, the tick-tock of the classroom clock... How many hours per week do you lose due to distraction in class?</a:t>
            </a:r>
          </a:p>
          <a:p>
            <a:pPr marL="285750" indent="-285750">
              <a:buFont typeface="Arial,Sans-Serif"/>
              <a:buChar char="•"/>
            </a:pPr>
            <a:r>
              <a:rPr lang="en-US">
                <a:solidFill>
                  <a:schemeClr val="bg1"/>
                </a:solidFill>
                <a:latin typeface="Avenir Next LT Pro"/>
                <a:cs typeface="Arial"/>
              </a:rPr>
              <a:t>0</a:t>
            </a:r>
          </a:p>
          <a:p>
            <a:pPr marL="285750" indent="-285750">
              <a:buFont typeface="Arial,Sans-Serif"/>
              <a:buChar char="•"/>
            </a:pPr>
            <a:r>
              <a:rPr lang="en-US">
                <a:solidFill>
                  <a:schemeClr val="bg1"/>
                </a:solidFill>
                <a:latin typeface="Avenir Next LT Pro"/>
                <a:cs typeface="Arial"/>
              </a:rPr>
              <a:t>1-2</a:t>
            </a:r>
          </a:p>
          <a:p>
            <a:pPr marL="285750" indent="-285750">
              <a:buFont typeface="Arial,Sans-Serif"/>
              <a:buChar char="•"/>
            </a:pPr>
            <a:r>
              <a:rPr lang="en-US">
                <a:solidFill>
                  <a:schemeClr val="bg1"/>
                </a:solidFill>
                <a:latin typeface="Avenir Next LT Pro"/>
                <a:cs typeface="Arial"/>
              </a:rPr>
              <a:t>3-5</a:t>
            </a:r>
          </a:p>
          <a:p>
            <a:pPr marL="285750" indent="-285750">
              <a:buFont typeface="Arial,Sans-Serif"/>
              <a:buChar char="•"/>
            </a:pPr>
            <a:r>
              <a:rPr lang="en-US">
                <a:solidFill>
                  <a:schemeClr val="bg1"/>
                </a:solidFill>
                <a:latin typeface="Avenir Next LT Pro"/>
                <a:cs typeface="Arial"/>
              </a:rPr>
              <a:t>5-7</a:t>
            </a:r>
          </a:p>
          <a:p>
            <a:pPr marL="285750" indent="-285750">
              <a:buFont typeface="Arial,Sans-Serif"/>
              <a:buChar char="•"/>
            </a:pPr>
            <a:r>
              <a:rPr lang="en-US">
                <a:solidFill>
                  <a:schemeClr val="bg1"/>
                </a:solidFill>
                <a:latin typeface="Avenir Next LT Pro"/>
                <a:cs typeface="Arial"/>
              </a:rPr>
              <a:t>7+</a:t>
            </a:r>
          </a:p>
        </p:txBody>
      </p:sp>
    </p:spTree>
    <p:extLst>
      <p:ext uri="{BB962C8B-B14F-4D97-AF65-F5344CB8AC3E}">
        <p14:creationId xmlns:p14="http://schemas.microsoft.com/office/powerpoint/2010/main" val="3329894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Is This Good "Ease"?</a:t>
            </a:r>
            <a:endParaRPr lang="en-US" sz="4400">
              <a:solidFill>
                <a:srgbClr val="AAA480">
                  <a:alpha val="70000"/>
                </a:srgbClr>
              </a:solidFill>
            </a:endParaRPr>
          </a:p>
        </p:txBody>
      </p:sp>
      <p:sp>
        <p:nvSpPr>
          <p:cNvPr id="6" name="TextBox 5">
            <a:extLst>
              <a:ext uri="{FF2B5EF4-FFF2-40B4-BE49-F238E27FC236}">
                <a16:creationId xmlns:a16="http://schemas.microsoft.com/office/drawing/2014/main" id="{D27C342E-B3EC-04CD-D750-50D1ADAD640A}"/>
              </a:ext>
            </a:extLst>
          </p:cNvPr>
          <p:cNvSpPr txBox="1"/>
          <p:nvPr/>
        </p:nvSpPr>
        <p:spPr>
          <a:xfrm>
            <a:off x="490780" y="1524000"/>
            <a:ext cx="111781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Which one of these two questions do you think is easier to answer?</a:t>
            </a:r>
          </a:p>
        </p:txBody>
      </p:sp>
      <p:sp>
        <p:nvSpPr>
          <p:cNvPr id="13" name="Rectangle: Rounded Corners 12">
            <a:extLst>
              <a:ext uri="{FF2B5EF4-FFF2-40B4-BE49-F238E27FC236}">
                <a16:creationId xmlns:a16="http://schemas.microsoft.com/office/drawing/2014/main" id="{6A8CFA48-A047-534F-A860-8A928D740829}"/>
              </a:ext>
            </a:extLst>
          </p:cNvPr>
          <p:cNvSpPr/>
          <p:nvPr/>
        </p:nvSpPr>
        <p:spPr>
          <a:xfrm>
            <a:off x="607016" y="2027695"/>
            <a:ext cx="4817389" cy="19631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mn-lt"/>
                <a:cs typeface="+mn-lt"/>
              </a:rPr>
              <a:t>Describe your school's climate.</a:t>
            </a:r>
            <a:endParaRPr lang="en-US"/>
          </a:p>
        </p:txBody>
      </p:sp>
      <p:sp>
        <p:nvSpPr>
          <p:cNvPr id="17" name="Rectangle: Rounded Corners 16">
            <a:extLst>
              <a:ext uri="{FF2B5EF4-FFF2-40B4-BE49-F238E27FC236}">
                <a16:creationId xmlns:a16="http://schemas.microsoft.com/office/drawing/2014/main" id="{0AFAA54F-6731-7A84-E6DD-0703EFA8C721}"/>
              </a:ext>
            </a:extLst>
          </p:cNvPr>
          <p:cNvSpPr/>
          <p:nvPr/>
        </p:nvSpPr>
        <p:spPr>
          <a:xfrm>
            <a:off x="6651354" y="2027694"/>
            <a:ext cx="4817389" cy="196311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ea typeface="+mn-lt"/>
                <a:cs typeface="+mn-lt"/>
              </a:rPr>
              <a:t>Describe your school's climate. </a:t>
            </a:r>
            <a:endParaRPr lang="en-US"/>
          </a:p>
          <a:p>
            <a:endParaRPr lang="en-US"/>
          </a:p>
          <a:p>
            <a:r>
              <a:rPr lang="en-US">
                <a:ea typeface="+mn-lt"/>
                <a:cs typeface="+mn-lt"/>
              </a:rPr>
              <a:t>School climate can include: teachers' level of excitement about the class material, the friendliness of the student body, and the feeling of safety or not when walking around the school. </a:t>
            </a:r>
            <a:endParaRPr lang="en-US"/>
          </a:p>
        </p:txBody>
      </p:sp>
    </p:spTree>
    <p:extLst>
      <p:ext uri="{BB962C8B-B14F-4D97-AF65-F5344CB8AC3E}">
        <p14:creationId xmlns:p14="http://schemas.microsoft.com/office/powerpoint/2010/main" val="1446190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Ease: Triads</a:t>
            </a:r>
            <a:endParaRPr lang="en-US" sz="4400">
              <a:solidFill>
                <a:srgbClr val="AAA480">
                  <a:alpha val="70000"/>
                </a:srgbClr>
              </a:solidFill>
            </a:endParaRPr>
          </a:p>
        </p:txBody>
      </p:sp>
      <p:pic>
        <p:nvPicPr>
          <p:cNvPr id="7" name="Online Media 6" title="5 Minute Timer">
            <a:hlinkClick r:id="" action="ppaction://media"/>
            <a:extLst>
              <a:ext uri="{FF2B5EF4-FFF2-40B4-BE49-F238E27FC236}">
                <a16:creationId xmlns:a16="http://schemas.microsoft.com/office/drawing/2014/main" id="{3E0906AB-9C35-ADD2-DD06-CA78198604D6}"/>
              </a:ext>
            </a:extLst>
          </p:cNvPr>
          <p:cNvPicPr>
            <a:picLocks noGrp="1" noRot="1" noChangeAspect="1"/>
          </p:cNvPicPr>
          <p:nvPr>
            <p:ph idx="1"/>
            <a:videoFile r:link="rId1"/>
          </p:nvPr>
        </p:nvPicPr>
        <p:blipFill>
          <a:blip r:embed="rId4"/>
          <a:stretch>
            <a:fillRect/>
          </a:stretch>
        </p:blipFill>
        <p:spPr>
          <a:xfrm>
            <a:off x="7016151" y="1643497"/>
            <a:ext cx="4572000" cy="3429000"/>
          </a:xfrm>
        </p:spPr>
      </p:pic>
      <p:sp>
        <p:nvSpPr>
          <p:cNvPr id="6" name="TextBox 5">
            <a:extLst>
              <a:ext uri="{FF2B5EF4-FFF2-40B4-BE49-F238E27FC236}">
                <a16:creationId xmlns:a16="http://schemas.microsoft.com/office/drawing/2014/main" id="{2113A86F-266E-6760-B0F5-756642D7FDA7}"/>
              </a:ext>
            </a:extLst>
          </p:cNvPr>
          <p:cNvSpPr txBox="1"/>
          <p:nvPr/>
        </p:nvSpPr>
        <p:spPr>
          <a:xfrm>
            <a:off x="585450" y="2481800"/>
            <a:ext cx="643033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Factors To Consider:</a:t>
            </a:r>
          </a:p>
          <a:p>
            <a:pPr marL="285750" indent="-285750">
              <a:buFont typeface="Arial"/>
              <a:buChar char="•"/>
            </a:pPr>
            <a:r>
              <a:rPr lang="en-US"/>
              <a:t>How long does it take to read the question?</a:t>
            </a:r>
          </a:p>
          <a:p>
            <a:pPr marL="285750" indent="-285750">
              <a:buFont typeface="Arial"/>
              <a:buChar char="•"/>
            </a:pPr>
            <a:r>
              <a:rPr lang="en-US"/>
              <a:t>How much of the text of the question helps you answer the question? / What is distracting?</a:t>
            </a:r>
          </a:p>
          <a:p>
            <a:endParaRPr lang="en-US">
              <a:latin typeface="Avenir Next LT Pro"/>
              <a:cs typeface="Arial"/>
            </a:endParaRPr>
          </a:p>
          <a:p>
            <a:pPr marL="285750" indent="-285750">
              <a:buFont typeface="Arial,Sans-Serif"/>
              <a:buChar char="•"/>
            </a:pPr>
            <a:r>
              <a:rPr lang="en-US">
                <a:latin typeface="Avenir Next LT Pro"/>
                <a:cs typeface="Arial"/>
              </a:rPr>
              <a:t>What access needs should we consider when writing a survey question?</a:t>
            </a:r>
          </a:p>
          <a:p>
            <a:pPr marL="285750" indent="-285750">
              <a:buFont typeface="Arial,Sans-Serif"/>
              <a:buChar char="•"/>
            </a:pPr>
            <a:r>
              <a:rPr lang="en-US">
                <a:latin typeface="Avenir Next LT Pro"/>
                <a:cs typeface="Arial"/>
              </a:rPr>
              <a:t>Do we require that all questions be answered? Why or why not?</a:t>
            </a:r>
            <a:endParaRPr lang="en-US">
              <a:latin typeface="Avenir Next LT Pro"/>
            </a:endParaRPr>
          </a:p>
        </p:txBody>
      </p:sp>
      <p:sp>
        <p:nvSpPr>
          <p:cNvPr id="3" name="TextBox 2">
            <a:extLst>
              <a:ext uri="{FF2B5EF4-FFF2-40B4-BE49-F238E27FC236}">
                <a16:creationId xmlns:a16="http://schemas.microsoft.com/office/drawing/2014/main" id="{F4199BBB-F612-0026-C3C9-2EBF98B7980D}"/>
              </a:ext>
            </a:extLst>
          </p:cNvPr>
          <p:cNvSpPr txBox="1"/>
          <p:nvPr/>
        </p:nvSpPr>
        <p:spPr>
          <a:xfrm>
            <a:off x="646981" y="1646206"/>
            <a:ext cx="631166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In your triads, create three (3) ease questions.</a:t>
            </a:r>
          </a:p>
        </p:txBody>
      </p:sp>
    </p:spTree>
    <p:extLst>
      <p:ext uri="{BB962C8B-B14F-4D97-AF65-F5344CB8AC3E}">
        <p14:creationId xmlns:p14="http://schemas.microsoft.com/office/powerpoint/2010/main" val="47970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Certainty</a:t>
            </a:r>
            <a:endParaRPr lang="en-US" sz="4400">
              <a:solidFill>
                <a:srgbClr val="AAA480">
                  <a:alpha val="70000"/>
                </a:srgbClr>
              </a:solidFill>
            </a:endParaRPr>
          </a:p>
        </p:txBody>
      </p:sp>
      <p:sp>
        <p:nvSpPr>
          <p:cNvPr id="4" name="TextBox 3">
            <a:extLst>
              <a:ext uri="{FF2B5EF4-FFF2-40B4-BE49-F238E27FC236}">
                <a16:creationId xmlns:a16="http://schemas.microsoft.com/office/drawing/2014/main" id="{F43F350E-7C40-9979-D925-45EB1042D362}"/>
              </a:ext>
            </a:extLst>
          </p:cNvPr>
          <p:cNvSpPr txBox="1"/>
          <p:nvPr/>
        </p:nvSpPr>
        <p:spPr>
          <a:xfrm>
            <a:off x="575094" y="1509622"/>
            <a:ext cx="110274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ea typeface="+mn-lt"/>
                <a:cs typeface="+mn-lt"/>
              </a:rPr>
              <a:t>How certain are we that the numbers the survey gives us reflects reality?</a:t>
            </a:r>
            <a:endParaRPr lang="en-US" i="1"/>
          </a:p>
        </p:txBody>
      </p:sp>
      <p:sp>
        <p:nvSpPr>
          <p:cNvPr id="7" name="Rectangle: Rounded Corners 6">
            <a:extLst>
              <a:ext uri="{FF2B5EF4-FFF2-40B4-BE49-F238E27FC236}">
                <a16:creationId xmlns:a16="http://schemas.microsoft.com/office/drawing/2014/main" id="{6A24AA2E-B2A6-7D2E-B881-E50702CEDE4E}"/>
              </a:ext>
            </a:extLst>
          </p:cNvPr>
          <p:cNvSpPr/>
          <p:nvPr/>
        </p:nvSpPr>
        <p:spPr>
          <a:xfrm>
            <a:off x="805131" y="2084717"/>
            <a:ext cx="4413849" cy="4155056"/>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a:t>Did you do any homework yesterday?</a:t>
            </a:r>
          </a:p>
          <a:p>
            <a:pPr marL="285750" indent="-285750">
              <a:buFont typeface="Arial"/>
              <a:buChar char="•"/>
            </a:pPr>
            <a:r>
              <a:rPr lang="en-US"/>
              <a:t>Yes</a:t>
            </a:r>
          </a:p>
          <a:p>
            <a:pPr marL="285750" indent="-285750">
              <a:buFont typeface="Arial"/>
              <a:buChar char="•"/>
            </a:pPr>
            <a:r>
              <a:rPr lang="en-US"/>
              <a:t>No</a:t>
            </a:r>
          </a:p>
        </p:txBody>
      </p:sp>
      <p:sp>
        <p:nvSpPr>
          <p:cNvPr id="8" name="Rectangle: Rounded Corners 7">
            <a:extLst>
              <a:ext uri="{FF2B5EF4-FFF2-40B4-BE49-F238E27FC236}">
                <a16:creationId xmlns:a16="http://schemas.microsoft.com/office/drawing/2014/main" id="{49466E28-6529-E8CB-161A-608B5779669B}"/>
              </a:ext>
            </a:extLst>
          </p:cNvPr>
          <p:cNvSpPr/>
          <p:nvPr/>
        </p:nvSpPr>
        <p:spPr>
          <a:xfrm>
            <a:off x="6714225" y="2099094"/>
            <a:ext cx="4413849" cy="4155056"/>
          </a:xfrm>
          <a:prstGeom prst="round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a:t>How many hours did you spend on yesterday's homework?</a:t>
            </a:r>
          </a:p>
          <a:p>
            <a:pPr marL="285750" indent="-285750">
              <a:buFont typeface="Arial"/>
              <a:buChar char="•"/>
            </a:pPr>
            <a:r>
              <a:rPr lang="en-US"/>
              <a:t>0 hours</a:t>
            </a:r>
          </a:p>
          <a:p>
            <a:pPr marL="285750" indent="-285750">
              <a:buFont typeface="Arial"/>
              <a:buChar char="•"/>
            </a:pPr>
            <a:r>
              <a:rPr lang="en-US"/>
              <a:t>1 hour</a:t>
            </a:r>
          </a:p>
          <a:p>
            <a:pPr marL="285750" indent="-285750">
              <a:buFont typeface="Arial"/>
              <a:buChar char="•"/>
            </a:pPr>
            <a:r>
              <a:rPr lang="en-US"/>
              <a:t>2 hours</a:t>
            </a:r>
          </a:p>
          <a:p>
            <a:pPr marL="285750" indent="-285750">
              <a:buFont typeface="Arial"/>
              <a:buChar char="•"/>
            </a:pPr>
            <a:r>
              <a:rPr lang="en-US"/>
              <a:t>3 hours</a:t>
            </a:r>
          </a:p>
          <a:p>
            <a:pPr marL="285750" indent="-285750">
              <a:buFont typeface="Arial"/>
              <a:buChar char="•"/>
            </a:pPr>
            <a:r>
              <a:rPr lang="en-US"/>
              <a:t>4 hours</a:t>
            </a:r>
          </a:p>
          <a:p>
            <a:pPr marL="285750" indent="-285750">
              <a:buFont typeface="Arial"/>
              <a:buChar char="•"/>
            </a:pPr>
            <a:r>
              <a:rPr lang="en-US"/>
              <a:t>5 hours</a:t>
            </a:r>
          </a:p>
        </p:txBody>
      </p:sp>
    </p:spTree>
    <p:extLst>
      <p:ext uri="{BB962C8B-B14F-4D97-AF65-F5344CB8AC3E}">
        <p14:creationId xmlns:p14="http://schemas.microsoft.com/office/powerpoint/2010/main" val="30860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9B36E71-93BD-4984-AC9C-CC9FB9CC0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ame 21">
            <a:extLst>
              <a:ext uri="{FF2B5EF4-FFF2-40B4-BE49-F238E27FC236}">
                <a16:creationId xmlns:a16="http://schemas.microsoft.com/office/drawing/2014/main" id="{1566AC62-7AC7-4ED5-A03D-E28AC560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838200" y="823564"/>
            <a:ext cx="5992550" cy="2143693"/>
          </a:xfrm>
        </p:spPr>
        <p:txBody>
          <a:bodyPr anchor="t">
            <a:normAutofit/>
          </a:bodyPr>
          <a:lstStyle/>
          <a:p>
            <a:r>
              <a:rPr lang="en-US" sz="4400">
                <a:gradFill flip="none" rotWithShape="1">
                  <a:gsLst>
                    <a:gs pos="0">
                      <a:schemeClr val="accent5">
                        <a:alpha val="70000"/>
                      </a:schemeClr>
                    </a:gs>
                    <a:gs pos="100000">
                      <a:schemeClr val="accent1">
                        <a:alpha val="70000"/>
                      </a:schemeClr>
                    </a:gs>
                  </a:gsLst>
                  <a:lin ang="0" scaled="1"/>
                  <a:tileRect/>
                </a:gradFill>
                <a:cs typeface="Angsana New"/>
              </a:rPr>
              <a:t>Certainty Dials</a:t>
            </a:r>
            <a:endParaRPr lang="en-US" sz="4400">
              <a:gradFill flip="none" rotWithShape="1">
                <a:gsLst>
                  <a:gs pos="0">
                    <a:schemeClr val="accent5">
                      <a:alpha val="70000"/>
                    </a:schemeClr>
                  </a:gs>
                  <a:gs pos="100000">
                    <a:schemeClr val="accent1">
                      <a:alpha val="70000"/>
                    </a:schemeClr>
                  </a:gs>
                </a:gsLst>
                <a:lin ang="0" scaled="1"/>
                <a:tileRect/>
              </a:gradFill>
            </a:endParaRPr>
          </a:p>
        </p:txBody>
      </p:sp>
      <p:pic>
        <p:nvPicPr>
          <p:cNvPr id="5" name="Picture 5">
            <a:extLst>
              <a:ext uri="{FF2B5EF4-FFF2-40B4-BE49-F238E27FC236}">
                <a16:creationId xmlns:a16="http://schemas.microsoft.com/office/drawing/2014/main" id="{E299BE1F-CE97-1027-748E-837FCB6368CB}"/>
              </a:ext>
            </a:extLst>
          </p:cNvPr>
          <p:cNvPicPr>
            <a:picLocks noChangeAspect="1"/>
          </p:cNvPicPr>
          <p:nvPr/>
        </p:nvPicPr>
        <p:blipFill rotWithShape="1">
          <a:blip r:embed="rId2">
            <a:alphaModFix amt="90000"/>
          </a:blip>
          <a:srcRect l="4901" r="4535" b="2"/>
          <a:stretch/>
        </p:blipFill>
        <p:spPr>
          <a:xfrm>
            <a:off x="7968439" y="3239256"/>
            <a:ext cx="3738740" cy="3186670"/>
          </a:xfrm>
          <a:prstGeom prst="rect">
            <a:avLst/>
          </a:prstGeom>
        </p:spPr>
      </p:pic>
      <p:pic>
        <p:nvPicPr>
          <p:cNvPr id="4" name="Picture 4" descr="A picture containing text, device, gauge&#10;&#10;Description automatically generated">
            <a:extLst>
              <a:ext uri="{FF2B5EF4-FFF2-40B4-BE49-F238E27FC236}">
                <a16:creationId xmlns:a16="http://schemas.microsoft.com/office/drawing/2014/main" id="{EC440241-EF7F-1B1B-0BB7-B1588D81AF8E}"/>
              </a:ext>
            </a:extLst>
          </p:cNvPr>
          <p:cNvPicPr>
            <a:picLocks noChangeAspect="1"/>
          </p:cNvPicPr>
          <p:nvPr/>
        </p:nvPicPr>
        <p:blipFill rotWithShape="1">
          <a:blip r:embed="rId3">
            <a:alphaModFix amt="90000"/>
          </a:blip>
          <a:srcRect l="3789" r="5804" b="1"/>
          <a:stretch/>
        </p:blipFill>
        <p:spPr>
          <a:xfrm>
            <a:off x="4229246" y="3181137"/>
            <a:ext cx="3738740" cy="3186670"/>
          </a:xfrm>
          <a:prstGeom prst="rect">
            <a:avLst/>
          </a:prstGeom>
        </p:spPr>
      </p:pic>
      <p:pic>
        <p:nvPicPr>
          <p:cNvPr id="6" name="Picture 6">
            <a:extLst>
              <a:ext uri="{FF2B5EF4-FFF2-40B4-BE49-F238E27FC236}">
                <a16:creationId xmlns:a16="http://schemas.microsoft.com/office/drawing/2014/main" id="{625FB8CE-F530-B223-FA47-D4B7A09B1394}"/>
              </a:ext>
            </a:extLst>
          </p:cNvPr>
          <p:cNvPicPr>
            <a:picLocks noChangeAspect="1"/>
          </p:cNvPicPr>
          <p:nvPr/>
        </p:nvPicPr>
        <p:blipFill rotWithShape="1">
          <a:blip r:embed="rId4">
            <a:alphaModFix amt="90000"/>
          </a:blip>
          <a:srcRect l="5247" r="2277" b="4"/>
          <a:stretch/>
        </p:blipFill>
        <p:spPr>
          <a:xfrm>
            <a:off x="496913" y="3239256"/>
            <a:ext cx="3738740" cy="3186670"/>
          </a:xfrm>
          <a:prstGeom prst="rect">
            <a:avLst/>
          </a:prstGeom>
        </p:spPr>
      </p:pic>
      <p:sp>
        <p:nvSpPr>
          <p:cNvPr id="9" name="TextBox 8">
            <a:extLst>
              <a:ext uri="{FF2B5EF4-FFF2-40B4-BE49-F238E27FC236}">
                <a16:creationId xmlns:a16="http://schemas.microsoft.com/office/drawing/2014/main" id="{BC749C77-E98D-86E5-7796-77DBEA178A0E}"/>
              </a:ext>
            </a:extLst>
          </p:cNvPr>
          <p:cNvSpPr txBox="1"/>
          <p:nvPr/>
        </p:nvSpPr>
        <p:spPr>
          <a:xfrm>
            <a:off x="567903" y="1480867"/>
            <a:ext cx="1091241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a:t>
            </a:r>
            <a:r>
              <a:rPr lang="en-US" sz="2400">
                <a:ea typeface="+mn-lt"/>
                <a:cs typeface="+mn-lt"/>
              </a:rPr>
              <a:t>Categories with few people in them can produce so little certainty that we decide to suppress the results so that people don’t make conclusions based on them."</a:t>
            </a:r>
            <a:endParaRPr lang="en-US" sz="2400"/>
          </a:p>
        </p:txBody>
      </p:sp>
      <p:sp>
        <p:nvSpPr>
          <p:cNvPr id="12" name="TextBox 11">
            <a:extLst>
              <a:ext uri="{FF2B5EF4-FFF2-40B4-BE49-F238E27FC236}">
                <a16:creationId xmlns:a16="http://schemas.microsoft.com/office/drawing/2014/main" id="{4D2D529E-2E1B-4E0C-DF54-490AB3C7B587}"/>
              </a:ext>
            </a:extLst>
          </p:cNvPr>
          <p:cNvSpPr txBox="1"/>
          <p:nvPr/>
        </p:nvSpPr>
        <p:spPr>
          <a:xfrm>
            <a:off x="496018" y="2782019"/>
            <a:ext cx="2444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Less Certainty</a:t>
            </a:r>
          </a:p>
        </p:txBody>
      </p:sp>
      <p:sp>
        <p:nvSpPr>
          <p:cNvPr id="16" name="Arrow: Left-Right 15">
            <a:extLst>
              <a:ext uri="{FF2B5EF4-FFF2-40B4-BE49-F238E27FC236}">
                <a16:creationId xmlns:a16="http://schemas.microsoft.com/office/drawing/2014/main" id="{0DFFDF9D-D8BB-2CD5-7987-8767C6F082A5}"/>
              </a:ext>
            </a:extLst>
          </p:cNvPr>
          <p:cNvSpPr/>
          <p:nvPr/>
        </p:nvSpPr>
        <p:spPr>
          <a:xfrm>
            <a:off x="2120658" y="2702940"/>
            <a:ext cx="7799718" cy="4816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5E962A0-64A2-8B1C-A94B-5F6709877039}"/>
              </a:ext>
            </a:extLst>
          </p:cNvPr>
          <p:cNvSpPr txBox="1"/>
          <p:nvPr/>
        </p:nvSpPr>
        <p:spPr>
          <a:xfrm>
            <a:off x="9259018" y="2767640"/>
            <a:ext cx="24441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t>More Certainty</a:t>
            </a:r>
          </a:p>
        </p:txBody>
      </p:sp>
    </p:spTree>
    <p:extLst>
      <p:ext uri="{BB962C8B-B14F-4D97-AF65-F5344CB8AC3E}">
        <p14:creationId xmlns:p14="http://schemas.microsoft.com/office/powerpoint/2010/main" val="387871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Is This Good "Certainty"?</a:t>
            </a:r>
            <a:endParaRPr lang="en-US" sz="4400">
              <a:solidFill>
                <a:srgbClr val="AAA480">
                  <a:alpha val="70000"/>
                </a:srgbClr>
              </a:solidFill>
            </a:endParaRPr>
          </a:p>
        </p:txBody>
      </p:sp>
      <p:sp>
        <p:nvSpPr>
          <p:cNvPr id="4" name="TextBox 3">
            <a:extLst>
              <a:ext uri="{FF2B5EF4-FFF2-40B4-BE49-F238E27FC236}">
                <a16:creationId xmlns:a16="http://schemas.microsoft.com/office/drawing/2014/main" id="{BB714189-B07A-AFAD-6964-A3DF076E58F3}"/>
              </a:ext>
            </a:extLst>
          </p:cNvPr>
          <p:cNvSpPr txBox="1"/>
          <p:nvPr/>
        </p:nvSpPr>
        <p:spPr>
          <a:xfrm>
            <a:off x="4246561" y="1422383"/>
            <a:ext cx="38486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Describe your family structure:</a:t>
            </a:r>
          </a:p>
        </p:txBody>
      </p:sp>
      <p:graphicFrame>
        <p:nvGraphicFramePr>
          <p:cNvPr id="5" name="Content Placeholder 10">
            <a:extLst>
              <a:ext uri="{FF2B5EF4-FFF2-40B4-BE49-F238E27FC236}">
                <a16:creationId xmlns:a16="http://schemas.microsoft.com/office/drawing/2014/main" id="{1C6C6F5B-B3FC-FA47-9D49-D8E40CF2520D}"/>
              </a:ext>
            </a:extLst>
          </p:cNvPr>
          <p:cNvGraphicFramePr>
            <a:graphicFrameLocks noGrp="1"/>
          </p:cNvGraphicFramePr>
          <p:nvPr>
            <p:ph idx="1"/>
            <p:extLst>
              <p:ext uri="{D42A27DB-BD31-4B8C-83A1-F6EECF244321}">
                <p14:modId xmlns:p14="http://schemas.microsoft.com/office/powerpoint/2010/main" val="3182692755"/>
              </p:ext>
            </p:extLst>
          </p:nvPr>
        </p:nvGraphicFramePr>
        <p:xfrm>
          <a:off x="3627098" y="1905125"/>
          <a:ext cx="4938851" cy="4402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654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Certainty</a:t>
            </a:r>
            <a:r>
              <a:rPr lang="en-US" sz="4400" dirty="0">
                <a:solidFill>
                  <a:srgbClr val="AAA480">
                    <a:alpha val="70000"/>
                  </a:srgbClr>
                </a:solidFill>
                <a:cs typeface="Angsana New"/>
              </a:rPr>
              <a:t>: Triads</a:t>
            </a:r>
            <a:endParaRPr lang="en-US" sz="4400" dirty="0">
              <a:solidFill>
                <a:srgbClr val="AAA480">
                  <a:alpha val="70000"/>
                </a:srgbClr>
              </a:solidFill>
            </a:endParaRPr>
          </a:p>
        </p:txBody>
      </p:sp>
      <p:pic>
        <p:nvPicPr>
          <p:cNvPr id="7" name="Online Media 6" title="5 Minute Timer">
            <a:hlinkClick r:id="" action="ppaction://media"/>
            <a:extLst>
              <a:ext uri="{FF2B5EF4-FFF2-40B4-BE49-F238E27FC236}">
                <a16:creationId xmlns:a16="http://schemas.microsoft.com/office/drawing/2014/main" id="{3E0906AB-9C35-ADD2-DD06-CA78198604D6}"/>
              </a:ext>
            </a:extLst>
          </p:cNvPr>
          <p:cNvPicPr>
            <a:picLocks noGrp="1" noRot="1" noChangeAspect="1"/>
          </p:cNvPicPr>
          <p:nvPr>
            <p:ph idx="1"/>
            <a:videoFile r:link="rId1"/>
          </p:nvPr>
        </p:nvPicPr>
        <p:blipFill>
          <a:blip r:embed="rId4"/>
          <a:stretch>
            <a:fillRect/>
          </a:stretch>
        </p:blipFill>
        <p:spPr>
          <a:xfrm>
            <a:off x="7016151" y="1643497"/>
            <a:ext cx="4572000" cy="3429000"/>
          </a:xfrm>
        </p:spPr>
      </p:pic>
      <p:sp>
        <p:nvSpPr>
          <p:cNvPr id="6" name="TextBox 5">
            <a:extLst>
              <a:ext uri="{FF2B5EF4-FFF2-40B4-BE49-F238E27FC236}">
                <a16:creationId xmlns:a16="http://schemas.microsoft.com/office/drawing/2014/main" id="{2113A86F-266E-6760-B0F5-756642D7FDA7}"/>
              </a:ext>
            </a:extLst>
          </p:cNvPr>
          <p:cNvSpPr txBox="1"/>
          <p:nvPr/>
        </p:nvSpPr>
        <p:spPr>
          <a:xfrm>
            <a:off x="585450" y="2481800"/>
            <a:ext cx="6430334"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Factors To Consider:</a:t>
            </a:r>
          </a:p>
          <a:p>
            <a:pPr marL="285750" indent="-285750">
              <a:buFont typeface="Arial"/>
              <a:buChar char="•"/>
            </a:pPr>
            <a:r>
              <a:rPr lang="en-US"/>
              <a:t>How long does it take to read the question?</a:t>
            </a:r>
          </a:p>
          <a:p>
            <a:pPr marL="285750" indent="-285750">
              <a:buFont typeface="Arial"/>
              <a:buChar char="•"/>
            </a:pPr>
            <a:r>
              <a:rPr lang="en-US"/>
              <a:t>How much of the text of the question helps you answer the question? / What is distracting?</a:t>
            </a:r>
          </a:p>
          <a:p>
            <a:endParaRPr lang="en-US">
              <a:latin typeface="Avenir Next LT Pro"/>
              <a:cs typeface="Arial"/>
            </a:endParaRPr>
          </a:p>
          <a:p>
            <a:pPr marL="285750" indent="-285750">
              <a:buFont typeface="Arial,Sans-Serif"/>
              <a:buChar char="•"/>
            </a:pPr>
            <a:r>
              <a:rPr lang="en-US">
                <a:latin typeface="Avenir Next LT Pro"/>
                <a:cs typeface="Arial"/>
              </a:rPr>
              <a:t>What access needs should we consider when writing a survey question?</a:t>
            </a:r>
          </a:p>
          <a:p>
            <a:pPr marL="285750" indent="-285750">
              <a:buFont typeface="Arial,Sans-Serif"/>
              <a:buChar char="•"/>
            </a:pPr>
            <a:r>
              <a:rPr lang="en-US">
                <a:latin typeface="Avenir Next LT Pro"/>
                <a:cs typeface="Arial"/>
              </a:rPr>
              <a:t>Do we require that all questions be answered? Why or why not?</a:t>
            </a:r>
            <a:endParaRPr lang="en-US">
              <a:latin typeface="Avenir Next LT Pro"/>
            </a:endParaRPr>
          </a:p>
        </p:txBody>
      </p:sp>
      <p:sp>
        <p:nvSpPr>
          <p:cNvPr id="3" name="TextBox 2">
            <a:extLst>
              <a:ext uri="{FF2B5EF4-FFF2-40B4-BE49-F238E27FC236}">
                <a16:creationId xmlns:a16="http://schemas.microsoft.com/office/drawing/2014/main" id="{F4199BBB-F612-0026-C3C9-2EBF98B7980D}"/>
              </a:ext>
            </a:extLst>
          </p:cNvPr>
          <p:cNvSpPr txBox="1"/>
          <p:nvPr/>
        </p:nvSpPr>
        <p:spPr>
          <a:xfrm>
            <a:off x="646981" y="1646206"/>
            <a:ext cx="631166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In your triads, create three (3) certainty questions.</a:t>
            </a:r>
          </a:p>
        </p:txBody>
      </p:sp>
    </p:spTree>
    <p:extLst>
      <p:ext uri="{BB962C8B-B14F-4D97-AF65-F5344CB8AC3E}">
        <p14:creationId xmlns:p14="http://schemas.microsoft.com/office/powerpoint/2010/main" val="227939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Lesson Objectives (HCCPS; ELA 9-10)</a:t>
            </a:r>
            <a:endParaRPr lang="en-US" sz="4400">
              <a:solidFill>
                <a:srgbClr val="AAA480">
                  <a:alpha val="70000"/>
                </a:srgbClr>
              </a:solidFill>
            </a:endParaRPr>
          </a:p>
        </p:txBody>
      </p:sp>
      <p:sp>
        <p:nvSpPr>
          <p:cNvPr id="3" name="TextBox 2">
            <a:extLst>
              <a:ext uri="{FF2B5EF4-FFF2-40B4-BE49-F238E27FC236}">
                <a16:creationId xmlns:a16="http://schemas.microsoft.com/office/drawing/2014/main" id="{BCE7D617-4891-1921-9AC1-545E72372477}"/>
              </a:ext>
            </a:extLst>
          </p:cNvPr>
          <p:cNvSpPr txBox="1"/>
          <p:nvPr/>
        </p:nvSpPr>
        <p:spPr>
          <a:xfrm>
            <a:off x="825519" y="1712582"/>
            <a:ext cx="10538604"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arenR"/>
            </a:pPr>
            <a:r>
              <a:rPr lang="en-US" sz="2800">
                <a:ea typeface="+mn-lt"/>
                <a:cs typeface="+mn-lt"/>
              </a:rPr>
              <a:t>Students can generate survey questions together as a class, then independently by listening to the mini lecture, discussing ideas as a class, then using resources, such as the Identity Sorting Dials packet, to create 3 survey questions on their own.</a:t>
            </a:r>
          </a:p>
          <a:p>
            <a:pPr marL="342900" indent="-342900">
              <a:buAutoNum type="arabicParenR"/>
            </a:pPr>
            <a:endParaRPr lang="en-US" sz="2800"/>
          </a:p>
          <a:p>
            <a:endParaRPr lang="en-US"/>
          </a:p>
        </p:txBody>
      </p:sp>
    </p:spTree>
    <p:extLst>
      <p:ext uri="{BB962C8B-B14F-4D97-AF65-F5344CB8AC3E}">
        <p14:creationId xmlns:p14="http://schemas.microsoft.com/office/powerpoint/2010/main" val="279297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ame 28">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838199" y="857251"/>
            <a:ext cx="4581525" cy="2076450"/>
          </a:xfrm>
        </p:spPr>
        <p:txBody>
          <a:bodyPr anchor="b">
            <a:normAutofit/>
          </a:bodyPr>
          <a:lstStyle/>
          <a:p>
            <a:r>
              <a:rPr lang="en-US" sz="4400">
                <a:gradFill flip="none" rotWithShape="1">
                  <a:gsLst>
                    <a:gs pos="0">
                      <a:schemeClr val="accent5">
                        <a:alpha val="70000"/>
                      </a:schemeClr>
                    </a:gs>
                    <a:gs pos="100000">
                      <a:schemeClr val="accent1">
                        <a:alpha val="70000"/>
                      </a:schemeClr>
                    </a:gs>
                  </a:gsLst>
                  <a:lin ang="0" scaled="1"/>
                  <a:tileRect/>
                </a:gradFill>
                <a:cs typeface="Angsana New"/>
              </a:rPr>
              <a:t>Why do these things matter?</a:t>
            </a:r>
            <a:endParaRPr lang="en-US" sz="4400">
              <a:gradFill flip="none" rotWithShape="1">
                <a:gsLst>
                  <a:gs pos="0">
                    <a:schemeClr val="accent5">
                      <a:alpha val="70000"/>
                    </a:schemeClr>
                  </a:gs>
                  <a:gs pos="100000">
                    <a:schemeClr val="accent1">
                      <a:alpha val="70000"/>
                    </a:schemeClr>
                  </a:gs>
                </a:gsLst>
                <a:lin ang="0" scaled="1"/>
                <a:tileRect/>
              </a:gradFill>
            </a:endParaRPr>
          </a:p>
        </p:txBody>
      </p:sp>
      <p:sp>
        <p:nvSpPr>
          <p:cNvPr id="10" name="Content Placeholder 9">
            <a:extLst>
              <a:ext uri="{FF2B5EF4-FFF2-40B4-BE49-F238E27FC236}">
                <a16:creationId xmlns:a16="http://schemas.microsoft.com/office/drawing/2014/main" id="{1DC91B96-F3E3-721E-2456-C5F5BA660121}"/>
              </a:ext>
            </a:extLst>
          </p:cNvPr>
          <p:cNvSpPr>
            <a:spLocks noGrp="1"/>
          </p:cNvSpPr>
          <p:nvPr>
            <p:ph idx="1"/>
          </p:nvPr>
        </p:nvSpPr>
        <p:spPr>
          <a:xfrm>
            <a:off x="347420" y="2971316"/>
            <a:ext cx="5072305" cy="3205646"/>
          </a:xfrm>
        </p:spPr>
        <p:txBody>
          <a:bodyPr vert="horz" lIns="91440" tIns="45720" rIns="91440" bIns="45720" rtlCol="0" anchor="t">
            <a:normAutofit/>
          </a:bodyPr>
          <a:lstStyle/>
          <a:p>
            <a:pPr marL="228600" indent="0">
              <a:buNone/>
            </a:pPr>
            <a:r>
              <a:rPr lang="en-US" sz="1800">
                <a:solidFill>
                  <a:schemeClr val="tx2">
                    <a:alpha val="60000"/>
                  </a:schemeClr>
                </a:solidFill>
              </a:rPr>
              <a:t>We need to accept that we cannot create the perfect survey.</a:t>
            </a:r>
            <a:endParaRPr lang="en-US">
              <a:solidFill>
                <a:schemeClr val="tx2">
                  <a:alpha val="60000"/>
                </a:schemeClr>
              </a:solidFill>
            </a:endParaRPr>
          </a:p>
          <a:p>
            <a:pPr marL="228600" indent="0">
              <a:buNone/>
            </a:pPr>
            <a:endParaRPr lang="en-US" sz="1800">
              <a:solidFill>
                <a:schemeClr val="tx2">
                  <a:alpha val="60000"/>
                </a:schemeClr>
              </a:solidFill>
            </a:endParaRPr>
          </a:p>
          <a:p>
            <a:pPr marL="228600" indent="0">
              <a:buNone/>
            </a:pPr>
            <a:r>
              <a:rPr lang="en-US" sz="1800" b="1">
                <a:solidFill>
                  <a:schemeClr val="tx2">
                    <a:alpha val="60000"/>
                  </a:schemeClr>
                </a:solidFill>
              </a:rPr>
              <a:t>When everything is the focus, nothing is ascertained.</a:t>
            </a:r>
            <a:endParaRPr lang="en-US" b="1">
              <a:solidFill>
                <a:schemeClr val="tx2">
                  <a:alpha val="60000"/>
                </a:schemeClr>
              </a:solidFill>
            </a:endParaRPr>
          </a:p>
          <a:p>
            <a:pPr marL="228600" indent="0">
              <a:buNone/>
            </a:pPr>
            <a:endParaRPr lang="en-US" sz="1800">
              <a:solidFill>
                <a:schemeClr val="tx2">
                  <a:alpha val="60000"/>
                </a:schemeClr>
              </a:solidFill>
            </a:endParaRPr>
          </a:p>
          <a:p>
            <a:pPr marL="228600" indent="0">
              <a:buNone/>
            </a:pPr>
            <a:endParaRPr lang="en-US" sz="1800">
              <a:solidFill>
                <a:schemeClr val="tx2">
                  <a:alpha val="60000"/>
                </a:schemeClr>
              </a:solidFill>
            </a:endParaRPr>
          </a:p>
        </p:txBody>
      </p:sp>
      <p:pic>
        <p:nvPicPr>
          <p:cNvPr id="3" name="Picture 3" descr="A picture containing text, toy, doll, vector graphics&#10;&#10;Description automatically generated">
            <a:extLst>
              <a:ext uri="{FF2B5EF4-FFF2-40B4-BE49-F238E27FC236}">
                <a16:creationId xmlns:a16="http://schemas.microsoft.com/office/drawing/2014/main" id="{D27EEBC9-34E8-1058-4F9E-5E8964B34DA2}"/>
              </a:ext>
            </a:extLst>
          </p:cNvPr>
          <p:cNvPicPr>
            <a:picLocks noChangeAspect="1"/>
          </p:cNvPicPr>
          <p:nvPr/>
        </p:nvPicPr>
        <p:blipFill rotWithShape="1">
          <a:blip r:embed="rId2"/>
          <a:srcRect l="2156" r="3940"/>
          <a:stretch/>
        </p:blipFill>
        <p:spPr>
          <a:xfrm>
            <a:off x="6096000" y="488577"/>
            <a:ext cx="5606425" cy="5880845"/>
          </a:xfrm>
          <a:prstGeom prst="rect">
            <a:avLst/>
          </a:prstGeom>
        </p:spPr>
      </p:pic>
    </p:spTree>
    <p:extLst>
      <p:ext uri="{BB962C8B-B14F-4D97-AF65-F5344CB8AC3E}">
        <p14:creationId xmlns:p14="http://schemas.microsoft.com/office/powerpoint/2010/main" val="197497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cs typeface="Angsana New"/>
              </a:rPr>
              <a:t>Exit Ticket Out</a:t>
            </a:r>
            <a:endParaRPr lang="en-US" sz="4400" dirty="0">
              <a:solidFill>
                <a:srgbClr val="AAA480">
                  <a:alpha val="70000"/>
                </a:srgbClr>
              </a:solidFill>
            </a:endParaRPr>
          </a:p>
        </p:txBody>
      </p:sp>
      <p:pic>
        <p:nvPicPr>
          <p:cNvPr id="7" name="Online Media 6" title="5 Minute Timer">
            <a:hlinkClick r:id="" action="ppaction://media"/>
            <a:extLst>
              <a:ext uri="{FF2B5EF4-FFF2-40B4-BE49-F238E27FC236}">
                <a16:creationId xmlns:a16="http://schemas.microsoft.com/office/drawing/2014/main" id="{3E0906AB-9C35-ADD2-DD06-CA78198604D6}"/>
              </a:ext>
            </a:extLst>
          </p:cNvPr>
          <p:cNvPicPr>
            <a:picLocks noGrp="1" noRot="1" noChangeAspect="1"/>
          </p:cNvPicPr>
          <p:nvPr>
            <p:ph idx="1"/>
            <a:videoFile r:link="rId1"/>
          </p:nvPr>
        </p:nvPicPr>
        <p:blipFill>
          <a:blip r:embed="rId4"/>
          <a:stretch>
            <a:fillRect/>
          </a:stretch>
        </p:blipFill>
        <p:spPr>
          <a:xfrm>
            <a:off x="7016151" y="1643497"/>
            <a:ext cx="4572000" cy="3429000"/>
          </a:xfrm>
        </p:spPr>
      </p:pic>
      <p:sp>
        <p:nvSpPr>
          <p:cNvPr id="6" name="TextBox 5">
            <a:extLst>
              <a:ext uri="{FF2B5EF4-FFF2-40B4-BE49-F238E27FC236}">
                <a16:creationId xmlns:a16="http://schemas.microsoft.com/office/drawing/2014/main" id="{2113A86F-266E-6760-B0F5-756642D7FDA7}"/>
              </a:ext>
            </a:extLst>
          </p:cNvPr>
          <p:cNvSpPr txBox="1"/>
          <p:nvPr/>
        </p:nvSpPr>
        <p:spPr>
          <a:xfrm>
            <a:off x="578261" y="3711064"/>
            <a:ext cx="643752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Factors To Consider:</a:t>
            </a:r>
          </a:p>
          <a:p>
            <a:pPr marL="285750" indent="-285750">
              <a:buFont typeface="Arial"/>
              <a:buChar char="•"/>
            </a:pPr>
            <a:r>
              <a:rPr lang="en-US"/>
              <a:t>How long does it take to read the question?</a:t>
            </a:r>
          </a:p>
          <a:p>
            <a:pPr marL="285750" indent="-285750">
              <a:buFont typeface="Arial"/>
              <a:buChar char="•"/>
            </a:pPr>
            <a:r>
              <a:rPr lang="en-US"/>
              <a:t>How much of the text of the question helps you answer the question? / What is distracting?</a:t>
            </a:r>
          </a:p>
          <a:p>
            <a:endParaRPr lang="en-US">
              <a:latin typeface="Avenir Next LT Pro"/>
              <a:cs typeface="Arial"/>
            </a:endParaRPr>
          </a:p>
          <a:p>
            <a:pPr marL="285750" indent="-285750">
              <a:buFont typeface="Arial,Sans-Serif"/>
              <a:buChar char="•"/>
            </a:pPr>
            <a:r>
              <a:rPr lang="en-US">
                <a:latin typeface="Avenir Next LT Pro"/>
                <a:cs typeface="Arial"/>
              </a:rPr>
              <a:t>What access needs should we consider when writing a survey question?</a:t>
            </a:r>
          </a:p>
          <a:p>
            <a:pPr marL="285750" indent="-285750">
              <a:buFont typeface="Arial,Sans-Serif"/>
              <a:buChar char="•"/>
            </a:pPr>
            <a:r>
              <a:rPr lang="en-US">
                <a:latin typeface="Avenir Next LT Pro"/>
                <a:cs typeface="Arial"/>
              </a:rPr>
              <a:t>Do we require that all questions be answered? Why or why not?</a:t>
            </a:r>
            <a:endParaRPr lang="en-US">
              <a:latin typeface="Avenir Next LT Pro"/>
            </a:endParaRPr>
          </a:p>
        </p:txBody>
      </p:sp>
      <p:sp>
        <p:nvSpPr>
          <p:cNvPr id="3" name="TextBox 2">
            <a:extLst>
              <a:ext uri="{FF2B5EF4-FFF2-40B4-BE49-F238E27FC236}">
                <a16:creationId xmlns:a16="http://schemas.microsoft.com/office/drawing/2014/main" id="{FBF88E16-0251-C1FE-F441-548972B6FDCC}"/>
              </a:ext>
            </a:extLst>
          </p:cNvPr>
          <p:cNvSpPr txBox="1"/>
          <p:nvPr/>
        </p:nvSpPr>
        <p:spPr>
          <a:xfrm>
            <a:off x="575094" y="1646207"/>
            <a:ext cx="628290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Independently, choose one of the Sorting Dials and create one question that you feel accurately reflects that Sorting Dial and that you would include on a survey to the school.</a:t>
            </a:r>
          </a:p>
        </p:txBody>
      </p:sp>
      <p:sp>
        <p:nvSpPr>
          <p:cNvPr id="4" name="TextBox 3">
            <a:extLst>
              <a:ext uri="{FF2B5EF4-FFF2-40B4-BE49-F238E27FC236}">
                <a16:creationId xmlns:a16="http://schemas.microsoft.com/office/drawing/2014/main" id="{7B1B2ED9-5704-1EFB-89D7-DFB6BF3C32BC}"/>
              </a:ext>
            </a:extLst>
          </p:cNvPr>
          <p:cNvSpPr txBox="1"/>
          <p:nvPr/>
        </p:nvSpPr>
        <p:spPr>
          <a:xfrm>
            <a:off x="575094" y="3026434"/>
            <a:ext cx="625415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Why does your question matter?</a:t>
            </a:r>
          </a:p>
        </p:txBody>
      </p:sp>
    </p:spTree>
    <p:extLst>
      <p:ext uri="{BB962C8B-B14F-4D97-AF65-F5344CB8AC3E}">
        <p14:creationId xmlns:p14="http://schemas.microsoft.com/office/powerpoint/2010/main" val="387305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p:txBody>
          <a:bodyPr>
            <a:normAutofit/>
          </a:bodyPr>
          <a:lstStyle/>
          <a:p>
            <a:r>
              <a:rPr lang="en-US">
                <a:cs typeface="Angsana New"/>
              </a:rPr>
              <a:t>Works Cited</a:t>
            </a:r>
            <a:endParaRPr lang="en-US"/>
          </a:p>
        </p:txBody>
      </p:sp>
      <p:sp>
        <p:nvSpPr>
          <p:cNvPr id="4" name="TextBox 3">
            <a:extLst>
              <a:ext uri="{FF2B5EF4-FFF2-40B4-BE49-F238E27FC236}">
                <a16:creationId xmlns:a16="http://schemas.microsoft.com/office/drawing/2014/main" id="{08120C05-A224-FE7A-CAFE-2DAA77124976}"/>
              </a:ext>
            </a:extLst>
          </p:cNvPr>
          <p:cNvSpPr txBox="1"/>
          <p:nvPr/>
        </p:nvSpPr>
        <p:spPr>
          <a:xfrm>
            <a:off x="515257" y="1717409"/>
            <a:ext cx="11263085"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Krause, H. (2022, November 18). 4 Approaches to Multiple-Race Questions. </a:t>
            </a:r>
            <a:r>
              <a:rPr lang="en-US" i="1">
                <a:ea typeface="+mn-lt"/>
                <a:cs typeface="+mn-lt"/>
              </a:rPr>
              <a:t>Medium</a:t>
            </a:r>
            <a:r>
              <a:rPr lang="en-US">
                <a:ea typeface="+mn-lt"/>
                <a:cs typeface="+mn-lt"/>
              </a:rPr>
              <a:t>. </a:t>
            </a:r>
            <a:r>
              <a:rPr lang="en-US">
                <a:ea typeface="+mn-lt"/>
                <a:cs typeface="+mn-lt"/>
                <a:hlinkClick r:id="rId2"/>
              </a:rPr>
              <a:t>https://heatherkrause.medium.com/4-approaches-to-multiple-race-questions-91c22d13ca0b</a:t>
            </a:r>
            <a:endParaRPr lang="en-US"/>
          </a:p>
          <a:p>
            <a:endParaRPr lang="en-US">
              <a:solidFill>
                <a:srgbClr val="8B8354"/>
              </a:solidFill>
              <a:ea typeface="+mn-lt"/>
              <a:cs typeface="Segoe UI"/>
            </a:endParaRPr>
          </a:p>
          <a:p>
            <a:r>
              <a:rPr lang="en-US" i="1">
                <a:ea typeface="+mn-lt"/>
                <a:cs typeface="+mn-lt"/>
              </a:rPr>
              <a:t>Hawaii Content &amp; Performance Standards: Standards Toolkit » Language Arts Grades 9-10 Common Core Standards</a:t>
            </a:r>
            <a:r>
              <a:rPr lang="en-US">
                <a:ea typeface="+mn-lt"/>
                <a:cs typeface="+mn-lt"/>
              </a:rPr>
              <a:t>. (n.d.). Retrieved April 6, 2023, from </a:t>
            </a:r>
            <a:r>
              <a:rPr lang="en-US">
                <a:ea typeface="+mn-lt"/>
                <a:cs typeface="+mn-lt"/>
                <a:hlinkClick r:id="rId3"/>
              </a:rPr>
              <a:t>http://standardstoolkit.k12.hi.us/common-core/language-arts/language-arts-grades-9-10-common-core-standards/index.html</a:t>
            </a:r>
            <a:endParaRPr lang="en-US"/>
          </a:p>
          <a:p>
            <a:endParaRPr lang="en-US">
              <a:solidFill>
                <a:srgbClr val="8B8354"/>
              </a:solidFill>
              <a:ea typeface="+mn-lt"/>
              <a:cs typeface="Segoe UI"/>
            </a:endParaRPr>
          </a:p>
          <a:p>
            <a:r>
              <a:rPr lang="en-US">
                <a:ea typeface="+mn-lt"/>
                <a:cs typeface="+mn-lt"/>
              </a:rPr>
              <a:t>Krause, H. (2022, April 28). </a:t>
            </a:r>
            <a:r>
              <a:rPr lang="en-US" i="1">
                <a:ea typeface="+mn-lt"/>
                <a:cs typeface="+mn-lt"/>
              </a:rPr>
              <a:t>Introducing: Identity Sorting Dials » We All Count</a:t>
            </a:r>
            <a:r>
              <a:rPr lang="en-US">
                <a:ea typeface="+mn-lt"/>
                <a:cs typeface="+mn-lt"/>
              </a:rPr>
              <a:t>. We All Count. </a:t>
            </a:r>
            <a:r>
              <a:rPr lang="en-US">
                <a:ea typeface="+mn-lt"/>
                <a:cs typeface="+mn-lt"/>
                <a:hlinkClick r:id="rId4"/>
              </a:rPr>
              <a:t>https://weallcount.com/2022/04/28/introducing-identity-sorting-dials/</a:t>
            </a:r>
            <a:endParaRPr lang="en-US"/>
          </a:p>
          <a:p>
            <a:endParaRPr lang="en-US">
              <a:solidFill>
                <a:srgbClr val="8B8354"/>
              </a:solidFill>
              <a:ea typeface="+mn-lt"/>
              <a:cs typeface="Segoe UI"/>
            </a:endParaRPr>
          </a:p>
          <a:p>
            <a:r>
              <a:rPr lang="en-US" i="1">
                <a:ea typeface="+mn-lt"/>
                <a:cs typeface="+mn-lt"/>
              </a:rPr>
              <a:t>Pacific Islands | Countries, Map, &amp; Facts | Britannica</a:t>
            </a:r>
            <a:r>
              <a:rPr lang="en-US">
                <a:ea typeface="+mn-lt"/>
                <a:cs typeface="+mn-lt"/>
              </a:rPr>
              <a:t>. (2023, March 9). </a:t>
            </a:r>
            <a:r>
              <a:rPr lang="en-US">
                <a:ea typeface="+mn-lt"/>
                <a:cs typeface="+mn-lt"/>
                <a:hlinkClick r:id="rId5"/>
              </a:rPr>
              <a:t>https://www.britannica.com/place/Pacific-Islands</a:t>
            </a:r>
            <a:endParaRPr lang="en-US"/>
          </a:p>
          <a:p>
            <a:endParaRPr lang="en-US">
              <a:solidFill>
                <a:srgbClr val="000000"/>
              </a:solidFill>
              <a:ea typeface="+mn-lt"/>
              <a:cs typeface="Segoe UI"/>
            </a:endParaRPr>
          </a:p>
          <a:p>
            <a:r>
              <a:rPr lang="en-US" i="1">
                <a:ea typeface="+mn-lt"/>
                <a:cs typeface="+mn-lt"/>
              </a:rPr>
              <a:t>“You Were Never Even A Player”: People Are Sharing The Most Chilling TV And Movie Villain Quotes</a:t>
            </a:r>
            <a:r>
              <a:rPr lang="en-US">
                <a:ea typeface="+mn-lt"/>
                <a:cs typeface="+mn-lt"/>
              </a:rPr>
              <a:t>. (2022, July 24). Yahoo Finance. </a:t>
            </a:r>
            <a:r>
              <a:rPr lang="en-US">
                <a:ea typeface="+mn-lt"/>
                <a:cs typeface="+mn-lt"/>
                <a:hlinkClick r:id="rId6"/>
              </a:rPr>
              <a:t>https://finance.yahoo.com/news/people-sharing-most-memorable-tv-164603990.html</a:t>
            </a:r>
            <a:endParaRPr lang="en-US"/>
          </a:p>
          <a:p>
            <a:endParaRPr lang="en-US" sz="1400">
              <a:solidFill>
                <a:srgbClr val="8B8354"/>
              </a:solidFill>
              <a:ea typeface="+mn-lt"/>
              <a:cs typeface="Segoe UI"/>
            </a:endParaRPr>
          </a:p>
        </p:txBody>
      </p:sp>
    </p:spTree>
    <p:extLst>
      <p:ext uri="{BB962C8B-B14F-4D97-AF65-F5344CB8AC3E}">
        <p14:creationId xmlns:p14="http://schemas.microsoft.com/office/powerpoint/2010/main" val="161547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vert="horz" lIns="91440" tIns="45720" rIns="91440" bIns="45720" rtlCol="0" anchor="b">
            <a:noAutofit/>
          </a:bodyPr>
          <a:lstStyle/>
          <a:p>
            <a:pPr algn="ctr"/>
            <a:r>
              <a:rPr lang="en-US" sz="3200">
                <a:solidFill>
                  <a:srgbClr val="AAA480">
                    <a:alpha val="70000"/>
                  </a:srgbClr>
                </a:solidFill>
                <a:cs typeface="Angsana New"/>
              </a:rPr>
              <a:t>Unit Objectives: Background Context</a:t>
            </a:r>
            <a:br>
              <a:rPr lang="en-US" sz="3200">
                <a:cs typeface="Angsana New"/>
              </a:rPr>
            </a:br>
            <a:r>
              <a:rPr lang="en-US" sz="3200">
                <a:solidFill>
                  <a:srgbClr val="AAA480">
                    <a:alpha val="70000"/>
                  </a:srgbClr>
                </a:solidFill>
                <a:cs typeface="Angsana New"/>
              </a:rPr>
              <a:t>(HCCPS; ELA 9-10)</a:t>
            </a:r>
            <a:endParaRPr lang="en-US" sz="3600">
              <a:solidFill>
                <a:srgbClr val="AAA480">
                  <a:alpha val="70000"/>
                </a:srgbClr>
              </a:solidFill>
            </a:endParaRPr>
          </a:p>
        </p:txBody>
      </p:sp>
      <p:sp>
        <p:nvSpPr>
          <p:cNvPr id="5" name="Content Placeholder 4">
            <a:extLst>
              <a:ext uri="{FF2B5EF4-FFF2-40B4-BE49-F238E27FC236}">
                <a16:creationId xmlns:a16="http://schemas.microsoft.com/office/drawing/2014/main" id="{D51079A4-944E-9910-5F86-9D8A0A952DA8}"/>
              </a:ext>
            </a:extLst>
          </p:cNvPr>
          <p:cNvSpPr>
            <a:spLocks noGrp="1"/>
          </p:cNvSpPr>
          <p:nvPr>
            <p:ph idx="1"/>
          </p:nvPr>
        </p:nvSpPr>
        <p:spPr>
          <a:xfrm>
            <a:off x="838200" y="1531676"/>
            <a:ext cx="10515600" cy="720269"/>
          </a:xfrm>
        </p:spPr>
        <p:txBody>
          <a:bodyPr vert="horz" lIns="91440" tIns="45720" rIns="91440" bIns="45720" rtlCol="0" anchor="t">
            <a:normAutofit/>
          </a:bodyPr>
          <a:lstStyle/>
          <a:p>
            <a:pPr marL="228600" indent="0">
              <a:buNone/>
            </a:pPr>
            <a:r>
              <a:rPr lang="en-US">
                <a:solidFill>
                  <a:srgbClr val="3B2441">
                    <a:alpha val="60000"/>
                  </a:srgbClr>
                </a:solidFill>
              </a:rPr>
              <a:t>Participants will be able to:</a:t>
            </a:r>
          </a:p>
        </p:txBody>
      </p:sp>
      <p:sp>
        <p:nvSpPr>
          <p:cNvPr id="3" name="TextBox 2">
            <a:extLst>
              <a:ext uri="{FF2B5EF4-FFF2-40B4-BE49-F238E27FC236}">
                <a16:creationId xmlns:a16="http://schemas.microsoft.com/office/drawing/2014/main" id="{BCE7D617-4891-1921-9AC1-545E72372477}"/>
              </a:ext>
            </a:extLst>
          </p:cNvPr>
          <p:cNvSpPr txBox="1"/>
          <p:nvPr/>
        </p:nvSpPr>
        <p:spPr>
          <a:xfrm>
            <a:off x="564007" y="2118710"/>
            <a:ext cx="1056735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arenR"/>
            </a:pPr>
            <a:r>
              <a:rPr lang="en-US">
                <a:ea typeface="+mn-lt"/>
                <a:cs typeface="+mn-lt"/>
              </a:rPr>
              <a:t>Plan, edit, and revise writing in order to address the audience with the specific purpose of writing clear, coherent, and relative survey questions by creating a pilot survey and by receiving feedback on the pilot survey from the participants.</a:t>
            </a:r>
            <a:endParaRPr lang="en-US"/>
          </a:p>
          <a:p>
            <a:endParaRPr lang="en-US"/>
          </a:p>
        </p:txBody>
      </p:sp>
      <p:sp>
        <p:nvSpPr>
          <p:cNvPr id="4" name="TextBox 3">
            <a:extLst>
              <a:ext uri="{FF2B5EF4-FFF2-40B4-BE49-F238E27FC236}">
                <a16:creationId xmlns:a16="http://schemas.microsoft.com/office/drawing/2014/main" id="{BB714189-B07A-AFAD-6964-A3DF076E58F3}"/>
              </a:ext>
            </a:extLst>
          </p:cNvPr>
          <p:cNvSpPr txBox="1"/>
          <p:nvPr/>
        </p:nvSpPr>
        <p:spPr>
          <a:xfrm>
            <a:off x="521971" y="3010959"/>
            <a:ext cx="1098430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2) Students and teachers will use technology to produce a survey and to publish research results by using technology’s capacity to collaborate together on a shared document and to display information in a clear and meaningful manner for the intended audience. (School stakeholders)</a:t>
            </a:r>
            <a:endParaRPr lang="en-US"/>
          </a:p>
        </p:txBody>
      </p:sp>
      <p:sp>
        <p:nvSpPr>
          <p:cNvPr id="6" name="TextBox 5">
            <a:extLst>
              <a:ext uri="{FF2B5EF4-FFF2-40B4-BE49-F238E27FC236}">
                <a16:creationId xmlns:a16="http://schemas.microsoft.com/office/drawing/2014/main" id="{C89534DC-3A6A-7923-BCB5-6841D91E0667}"/>
              </a:ext>
            </a:extLst>
          </p:cNvPr>
          <p:cNvSpPr txBox="1"/>
          <p:nvPr/>
        </p:nvSpPr>
        <p:spPr>
          <a:xfrm>
            <a:off x="525139" y="3976192"/>
            <a:ext cx="109779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3) Conduct short as well as more sustained research projects to answer a question (including a self-generated question) by asking what is happening in the school culture and what would students like to see change in the school culture. Do teachers feel the same way that students feel about the school? Participants will conduct interviews or use photovoice to gather results.</a:t>
            </a:r>
            <a:endParaRPr lang="en-US"/>
          </a:p>
        </p:txBody>
      </p:sp>
      <p:sp>
        <p:nvSpPr>
          <p:cNvPr id="7" name="TextBox 6">
            <a:extLst>
              <a:ext uri="{FF2B5EF4-FFF2-40B4-BE49-F238E27FC236}">
                <a16:creationId xmlns:a16="http://schemas.microsoft.com/office/drawing/2014/main" id="{F57F6A20-6879-3075-E5D3-24EBC0FB4CEF}"/>
              </a:ext>
            </a:extLst>
          </p:cNvPr>
          <p:cNvSpPr txBox="1"/>
          <p:nvPr/>
        </p:nvSpPr>
        <p:spPr>
          <a:xfrm>
            <a:off x="522945" y="5241887"/>
            <a:ext cx="1101671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4) Address validity and reliability by gathering relevant information and by coding, cleaning, and member checking the data discovered and by integrating information into the text selectively to maintain the flow of ideas, avoiding plagiarism and following a standard format for citation.</a:t>
            </a:r>
            <a:endParaRPr lang="en-US"/>
          </a:p>
        </p:txBody>
      </p:sp>
    </p:spTree>
    <p:extLst>
      <p:ext uri="{BB962C8B-B14F-4D97-AF65-F5344CB8AC3E}">
        <p14:creationId xmlns:p14="http://schemas.microsoft.com/office/powerpoint/2010/main" val="360980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676759" y="586030"/>
            <a:ext cx="10989163" cy="836586"/>
          </a:xfrm>
        </p:spPr>
        <p:txBody>
          <a:bodyPr anchor="b">
            <a:normAutofit/>
          </a:bodyPr>
          <a:lstStyle/>
          <a:p>
            <a:pPr algn="ctr"/>
            <a:r>
              <a:rPr lang="en-US" sz="4400">
                <a:solidFill>
                  <a:srgbClr val="AAA480">
                    <a:alpha val="70000"/>
                  </a:srgbClr>
                </a:solidFill>
              </a:rPr>
              <a:t>Overview</a:t>
            </a:r>
          </a:p>
        </p:txBody>
      </p:sp>
      <p:sp>
        <p:nvSpPr>
          <p:cNvPr id="5" name="Content Placeholder 4">
            <a:extLst>
              <a:ext uri="{FF2B5EF4-FFF2-40B4-BE49-F238E27FC236}">
                <a16:creationId xmlns:a16="http://schemas.microsoft.com/office/drawing/2014/main" id="{D51079A4-944E-9910-5F86-9D8A0A952DA8}"/>
              </a:ext>
            </a:extLst>
          </p:cNvPr>
          <p:cNvSpPr>
            <a:spLocks noGrp="1"/>
          </p:cNvSpPr>
          <p:nvPr>
            <p:ph idx="1"/>
          </p:nvPr>
        </p:nvSpPr>
        <p:spPr/>
        <p:txBody>
          <a:bodyPr vert="horz" lIns="91440" tIns="45720" rIns="91440" bIns="45720" rtlCol="0" anchor="t">
            <a:normAutofit/>
          </a:bodyPr>
          <a:lstStyle/>
          <a:p>
            <a:pPr>
              <a:buClr>
                <a:srgbClr val="EEE5F0"/>
              </a:buClr>
              <a:buChar char="ü"/>
            </a:pPr>
            <a:r>
              <a:rPr lang="en-US">
                <a:solidFill>
                  <a:schemeClr val="tx2">
                    <a:alpha val="60000"/>
                  </a:schemeClr>
                </a:solidFill>
                <a:ea typeface="+mn-lt"/>
                <a:cs typeface="+mn-lt"/>
              </a:rPr>
              <a:t> Formative assessment checks: survey question analysis</a:t>
            </a:r>
          </a:p>
          <a:p>
            <a:pPr>
              <a:buClr>
                <a:srgbClr val="EEE5F0"/>
              </a:buClr>
              <a:buChar char="ü"/>
            </a:pPr>
            <a:r>
              <a:rPr lang="en-US">
                <a:solidFill>
                  <a:schemeClr val="tx2">
                    <a:alpha val="60000"/>
                  </a:schemeClr>
                </a:solidFill>
                <a:ea typeface="+mn-lt"/>
                <a:cs typeface="+mn-lt"/>
              </a:rPr>
              <a:t> Summative assessment: write, distribute and analyze survey</a:t>
            </a:r>
          </a:p>
        </p:txBody>
      </p:sp>
      <p:sp>
        <p:nvSpPr>
          <p:cNvPr id="3" name="TextBox 2">
            <a:extLst>
              <a:ext uri="{FF2B5EF4-FFF2-40B4-BE49-F238E27FC236}">
                <a16:creationId xmlns:a16="http://schemas.microsoft.com/office/drawing/2014/main" id="{AF40FC7E-3317-FF5F-3BCD-E660838AA6E4}"/>
              </a:ext>
            </a:extLst>
          </p:cNvPr>
          <p:cNvSpPr txBox="1"/>
          <p:nvPr/>
        </p:nvSpPr>
        <p:spPr>
          <a:xfrm>
            <a:off x="1020792" y="3364301"/>
            <a:ext cx="1036607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ü"/>
            </a:pPr>
            <a:r>
              <a:rPr lang="en-US" sz="2800">
                <a:solidFill>
                  <a:schemeClr val="accent2"/>
                </a:solidFill>
                <a:ea typeface="+mn-lt"/>
                <a:cs typeface="+mn-lt"/>
              </a:rPr>
              <a:t>Know which data are worth using, which aren’t, and why!</a:t>
            </a:r>
            <a:br>
              <a:rPr lang="en-US" sz="2800">
                <a:solidFill>
                  <a:schemeClr val="accent2"/>
                </a:solidFill>
                <a:ea typeface="+mn-lt"/>
                <a:cs typeface="+mn-lt"/>
              </a:rPr>
            </a:br>
            <a:r>
              <a:rPr lang="en-US" sz="2800">
                <a:solidFill>
                  <a:schemeClr val="accent2"/>
                </a:solidFill>
                <a:ea typeface="+mn-lt"/>
                <a:cs typeface="+mn-lt"/>
              </a:rPr>
              <a:t>Harness the power of data and stories to inspire change!</a:t>
            </a:r>
            <a:endParaRPr lang="en-US">
              <a:solidFill>
                <a:schemeClr val="accent2"/>
              </a:solidFill>
            </a:endParaRPr>
          </a:p>
        </p:txBody>
      </p:sp>
    </p:spTree>
    <p:extLst>
      <p:ext uri="{BB962C8B-B14F-4D97-AF65-F5344CB8AC3E}">
        <p14:creationId xmlns:p14="http://schemas.microsoft.com/office/powerpoint/2010/main" val="35324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059F-61DD-F661-6F7F-EE10D90D5BA0}"/>
              </a:ext>
            </a:extLst>
          </p:cNvPr>
          <p:cNvSpPr>
            <a:spLocks noGrp="1"/>
          </p:cNvSpPr>
          <p:nvPr>
            <p:ph type="title"/>
          </p:nvPr>
        </p:nvSpPr>
        <p:spPr/>
        <p:txBody>
          <a:bodyPr>
            <a:normAutofit/>
          </a:bodyPr>
          <a:lstStyle/>
          <a:p>
            <a:r>
              <a:rPr lang="en-US">
                <a:cs typeface="Angsana New"/>
              </a:rPr>
              <a:t>Unit Plan: Background Context </a:t>
            </a:r>
            <a:endParaRPr lang="en-US"/>
          </a:p>
        </p:txBody>
      </p:sp>
      <p:sp>
        <p:nvSpPr>
          <p:cNvPr id="3" name="Content Placeholder 2">
            <a:extLst>
              <a:ext uri="{FF2B5EF4-FFF2-40B4-BE49-F238E27FC236}">
                <a16:creationId xmlns:a16="http://schemas.microsoft.com/office/drawing/2014/main" id="{F1CAE880-4C06-6246-566C-2E8315502098}"/>
              </a:ext>
            </a:extLst>
          </p:cNvPr>
          <p:cNvSpPr>
            <a:spLocks noGrp="1"/>
          </p:cNvSpPr>
          <p:nvPr>
            <p:ph idx="1"/>
          </p:nvPr>
        </p:nvSpPr>
        <p:spPr>
          <a:xfrm>
            <a:off x="838200" y="1700793"/>
            <a:ext cx="10515600" cy="4476170"/>
          </a:xfrm>
        </p:spPr>
        <p:txBody>
          <a:bodyPr vert="horz" lIns="91440" tIns="45720" rIns="91440" bIns="45720" rtlCol="0" anchor="t">
            <a:normAutofit fontScale="55000" lnSpcReduction="20000"/>
          </a:bodyPr>
          <a:lstStyle/>
          <a:p>
            <a:pPr marL="228600" indent="0">
              <a:buNone/>
            </a:pPr>
            <a:r>
              <a:rPr lang="en-US">
                <a:solidFill>
                  <a:srgbClr val="3B2441">
                    <a:alpha val="70000"/>
                  </a:srgbClr>
                </a:solidFill>
              </a:rPr>
              <a:t>4-week interdisciplinary unit between Social Studies, English, and Math in a Hawaiian public high school 9th grade curriculum.</a:t>
            </a:r>
          </a:p>
          <a:p>
            <a:pPr marL="742950" indent="-514350">
              <a:buClr>
                <a:srgbClr val="EEE5F0"/>
              </a:buClr>
              <a:buAutoNum type="arabicPeriod"/>
            </a:pPr>
            <a:r>
              <a:rPr lang="en-US">
                <a:solidFill>
                  <a:srgbClr val="3B2441">
                    <a:alpha val="70000"/>
                  </a:srgbClr>
                </a:solidFill>
              </a:rPr>
              <a:t>ELA: Read two novels (</a:t>
            </a:r>
            <a:r>
              <a:rPr lang="en-US" i="1">
                <a:solidFill>
                  <a:srgbClr val="3B2441">
                    <a:alpha val="70000"/>
                  </a:srgbClr>
                </a:solidFill>
              </a:rPr>
              <a:t>To Kill A Mockingbird</a:t>
            </a:r>
            <a:r>
              <a:rPr lang="en-US">
                <a:solidFill>
                  <a:srgbClr val="3B2441">
                    <a:alpha val="70000"/>
                  </a:srgbClr>
                </a:solidFill>
              </a:rPr>
              <a:t> and </a:t>
            </a:r>
            <a:r>
              <a:rPr lang="en-US" i="1">
                <a:solidFill>
                  <a:srgbClr val="3B2441">
                    <a:alpha val="70000"/>
                  </a:srgbClr>
                </a:solidFill>
              </a:rPr>
              <a:t>The Hate U Give</a:t>
            </a:r>
            <a:r>
              <a:rPr lang="en-US">
                <a:solidFill>
                  <a:srgbClr val="3B2441">
                    <a:alpha val="70000"/>
                  </a:srgbClr>
                </a:solidFill>
              </a:rPr>
              <a:t>), write reflections, class discussions.</a:t>
            </a:r>
          </a:p>
          <a:p>
            <a:pPr marL="742950" indent="-514350">
              <a:buClr>
                <a:srgbClr val="EEE5F0"/>
              </a:buClr>
              <a:buAutoNum type="arabicPeriod"/>
            </a:pPr>
            <a:r>
              <a:rPr lang="en-US">
                <a:solidFill>
                  <a:srgbClr val="3B2441">
                    <a:alpha val="70000"/>
                  </a:srgbClr>
                </a:solidFill>
              </a:rPr>
              <a:t>Social Studies: background history: The Great Depression, The Dust Bowl, Civil Rights Movements: reading, quizzes, games, graphic presentations.</a:t>
            </a:r>
          </a:p>
          <a:p>
            <a:pPr marL="742950" indent="-514350">
              <a:buClr>
                <a:srgbClr val="EEE5F0"/>
              </a:buClr>
              <a:buAutoNum type="arabicPeriod"/>
            </a:pPr>
            <a:r>
              <a:rPr lang="en-US">
                <a:solidFill>
                  <a:srgbClr val="3B2441">
                    <a:alpha val="70000"/>
                  </a:srgbClr>
                </a:solidFill>
              </a:rPr>
              <a:t>Create research question.</a:t>
            </a:r>
          </a:p>
          <a:p>
            <a:pPr marL="742950" indent="-514350">
              <a:buClr>
                <a:srgbClr val="EEE5F0"/>
              </a:buClr>
              <a:buAutoNum type="arabicPeriod"/>
            </a:pPr>
            <a:r>
              <a:rPr lang="en-US">
                <a:solidFill>
                  <a:srgbClr val="3B2441">
                    <a:alpha val="70000"/>
                  </a:srgbClr>
                </a:solidFill>
              </a:rPr>
              <a:t>Math: survey creation.</a:t>
            </a:r>
            <a:endParaRPr lang="en-US"/>
          </a:p>
          <a:p>
            <a:pPr marL="742950" indent="-514350">
              <a:buClr>
                <a:srgbClr val="EEE5F0"/>
              </a:buClr>
              <a:buAutoNum type="arabicPeriod"/>
            </a:pPr>
            <a:r>
              <a:rPr lang="en-US">
                <a:solidFill>
                  <a:srgbClr val="3B2441">
                    <a:alpha val="70000"/>
                  </a:srgbClr>
                </a:solidFill>
              </a:rPr>
              <a:t>Math: survey distribution.</a:t>
            </a:r>
          </a:p>
          <a:p>
            <a:pPr marL="742950" indent="-514350">
              <a:buClr>
                <a:srgbClr val="EEE5F0"/>
              </a:buClr>
              <a:buAutoNum type="arabicPeriod"/>
            </a:pPr>
            <a:r>
              <a:rPr lang="en-US">
                <a:solidFill>
                  <a:srgbClr val="3B2441">
                    <a:alpha val="70000"/>
                  </a:srgbClr>
                </a:solidFill>
              </a:rPr>
              <a:t>Math: survey analysis, data displays.</a:t>
            </a:r>
          </a:p>
          <a:p>
            <a:pPr marL="742950" indent="-514350">
              <a:buClr>
                <a:srgbClr val="EEE5F0"/>
              </a:buClr>
              <a:buAutoNum type="arabicPeriod"/>
            </a:pPr>
            <a:r>
              <a:rPr lang="en-US">
                <a:solidFill>
                  <a:srgbClr val="3B2441">
                    <a:alpha val="70000"/>
                  </a:srgbClr>
                </a:solidFill>
              </a:rPr>
              <a:t>Arts-based analysis: coding; axial coding.</a:t>
            </a:r>
          </a:p>
          <a:p>
            <a:pPr marL="742950" indent="-514350">
              <a:buClr>
                <a:srgbClr val="EEE5F0"/>
              </a:buClr>
              <a:buAutoNum type="arabicPeriod"/>
            </a:pPr>
            <a:r>
              <a:rPr lang="en-US">
                <a:solidFill>
                  <a:srgbClr val="3B2441">
                    <a:alpha val="70000"/>
                  </a:srgbClr>
                </a:solidFill>
              </a:rPr>
              <a:t>Compare classes' results.</a:t>
            </a:r>
          </a:p>
          <a:p>
            <a:pPr marL="742950" indent="-514350">
              <a:buClr>
                <a:srgbClr val="EEE5F0"/>
              </a:buClr>
              <a:buAutoNum type="arabicPeriod"/>
            </a:pPr>
            <a:r>
              <a:rPr lang="en-US">
                <a:solidFill>
                  <a:srgbClr val="3B2441">
                    <a:alpha val="70000"/>
                  </a:srgbClr>
                </a:solidFill>
              </a:rPr>
              <a:t>Further presentations of results, recommendations, and suggestions to school/district administration.</a:t>
            </a:r>
          </a:p>
          <a:p>
            <a:pPr>
              <a:buClr>
                <a:srgbClr val="EEE5F0"/>
              </a:buClr>
            </a:pPr>
            <a:endParaRPr lang="en-US">
              <a:solidFill>
                <a:srgbClr val="3B2441">
                  <a:alpha val="70000"/>
                </a:srgbClr>
              </a:solidFill>
            </a:endParaRPr>
          </a:p>
          <a:p>
            <a:pPr>
              <a:buClr>
                <a:srgbClr val="EEE5F0"/>
              </a:buClr>
            </a:pPr>
            <a:endParaRPr lang="en-US">
              <a:solidFill>
                <a:srgbClr val="3B2441">
                  <a:alpha val="70000"/>
                </a:srgbClr>
              </a:solidFill>
            </a:endParaRPr>
          </a:p>
          <a:p>
            <a:pPr>
              <a:buClr>
                <a:srgbClr val="EEE5F0"/>
              </a:buClr>
            </a:pPr>
            <a:endParaRPr lang="en-US">
              <a:solidFill>
                <a:srgbClr val="3B2441">
                  <a:alpha val="70000"/>
                </a:srgbClr>
              </a:solidFill>
            </a:endParaRPr>
          </a:p>
          <a:p>
            <a:pPr>
              <a:buClr>
                <a:srgbClr val="EEE5F0"/>
              </a:buClr>
            </a:pPr>
            <a:endParaRPr lang="en-US">
              <a:solidFill>
                <a:srgbClr val="3B2441">
                  <a:alpha val="70000"/>
                </a:srgbClr>
              </a:solidFill>
            </a:endParaRPr>
          </a:p>
        </p:txBody>
      </p:sp>
      <p:sp>
        <p:nvSpPr>
          <p:cNvPr id="4" name="Arrow: Left 3">
            <a:extLst>
              <a:ext uri="{FF2B5EF4-FFF2-40B4-BE49-F238E27FC236}">
                <a16:creationId xmlns:a16="http://schemas.microsoft.com/office/drawing/2014/main" id="{60ADBE5C-41F0-FBED-B117-186D64EEDA78}"/>
              </a:ext>
            </a:extLst>
          </p:cNvPr>
          <p:cNvSpPr/>
          <p:nvPr/>
        </p:nvSpPr>
        <p:spPr>
          <a:xfrm>
            <a:off x="3887247" y="3246724"/>
            <a:ext cx="6315559" cy="477864"/>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You are here: introduction to survey design lesson.</a:t>
            </a:r>
          </a:p>
        </p:txBody>
      </p:sp>
    </p:spTree>
    <p:extLst>
      <p:ext uri="{BB962C8B-B14F-4D97-AF65-F5344CB8AC3E}">
        <p14:creationId xmlns:p14="http://schemas.microsoft.com/office/powerpoint/2010/main" val="249524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ame 15">
            <a:extLst>
              <a:ext uri="{FF2B5EF4-FFF2-40B4-BE49-F238E27FC236}">
                <a16:creationId xmlns:a16="http://schemas.microsoft.com/office/drawing/2014/main" id="{19F9CD66-32FC-448F-B4C5-67D17508A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511420" y="586030"/>
            <a:ext cx="11154502" cy="836586"/>
          </a:xfrm>
        </p:spPr>
        <p:txBody>
          <a:bodyPr anchor="b">
            <a:normAutofit/>
          </a:bodyPr>
          <a:lstStyle/>
          <a:p>
            <a:pPr algn="ctr"/>
            <a:r>
              <a:rPr lang="en-US" sz="4400">
                <a:solidFill>
                  <a:srgbClr val="AAA480">
                    <a:alpha val="70000"/>
                  </a:srgbClr>
                </a:solidFill>
                <a:cs typeface="Angsana New"/>
              </a:rPr>
              <a:t>Relevant Common Core Standards</a:t>
            </a:r>
            <a:endParaRPr lang="en-US" sz="4400">
              <a:solidFill>
                <a:srgbClr val="AAA480">
                  <a:alpha val="70000"/>
                </a:srgbClr>
              </a:solidFill>
            </a:endParaRPr>
          </a:p>
        </p:txBody>
      </p:sp>
      <p:pic>
        <p:nvPicPr>
          <p:cNvPr id="6" name="Picture 6" descr="Table&#10;&#10;Description automatically generated">
            <a:extLst>
              <a:ext uri="{FF2B5EF4-FFF2-40B4-BE49-F238E27FC236}">
                <a16:creationId xmlns:a16="http://schemas.microsoft.com/office/drawing/2014/main" id="{C549DA51-A183-9BE9-F721-87695588D928}"/>
              </a:ext>
            </a:extLst>
          </p:cNvPr>
          <p:cNvPicPr>
            <a:picLocks noChangeAspect="1"/>
          </p:cNvPicPr>
          <p:nvPr/>
        </p:nvPicPr>
        <p:blipFill rotWithShape="1">
          <a:blip r:embed="rId3"/>
          <a:srcRect l="21665" r="-114" b="-263"/>
          <a:stretch/>
        </p:blipFill>
        <p:spPr>
          <a:xfrm>
            <a:off x="574626" y="1483094"/>
            <a:ext cx="4949204" cy="2751174"/>
          </a:xfrm>
          <a:prstGeom prst="rect">
            <a:avLst/>
          </a:prstGeom>
        </p:spPr>
      </p:pic>
      <p:pic>
        <p:nvPicPr>
          <p:cNvPr id="7" name="Picture 7" descr="Table&#10;&#10;Description automatically generated">
            <a:extLst>
              <a:ext uri="{FF2B5EF4-FFF2-40B4-BE49-F238E27FC236}">
                <a16:creationId xmlns:a16="http://schemas.microsoft.com/office/drawing/2014/main" id="{A2173F77-991C-BDFD-2FDB-B6CE1B88CE63}"/>
              </a:ext>
            </a:extLst>
          </p:cNvPr>
          <p:cNvPicPr>
            <a:picLocks noChangeAspect="1"/>
          </p:cNvPicPr>
          <p:nvPr/>
        </p:nvPicPr>
        <p:blipFill>
          <a:blip r:embed="rId4"/>
          <a:stretch>
            <a:fillRect/>
          </a:stretch>
        </p:blipFill>
        <p:spPr>
          <a:xfrm>
            <a:off x="5352860" y="1418487"/>
            <a:ext cx="6323162" cy="3974727"/>
          </a:xfrm>
          <a:prstGeom prst="rect">
            <a:avLst/>
          </a:prstGeom>
        </p:spPr>
      </p:pic>
      <p:sp>
        <p:nvSpPr>
          <p:cNvPr id="8" name="TextBox 7">
            <a:extLst>
              <a:ext uri="{FF2B5EF4-FFF2-40B4-BE49-F238E27FC236}">
                <a16:creationId xmlns:a16="http://schemas.microsoft.com/office/drawing/2014/main" id="{655878CB-C8F6-BA78-D7CA-5D7414F1E2A7}"/>
              </a:ext>
            </a:extLst>
          </p:cNvPr>
          <p:cNvSpPr txBox="1"/>
          <p:nvPr/>
        </p:nvSpPr>
        <p:spPr>
          <a:xfrm>
            <a:off x="646981" y="5736566"/>
            <a:ext cx="108980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a:t>
            </a:r>
            <a:r>
              <a:rPr lang="en-US" i="1">
                <a:ea typeface="+mn-lt"/>
                <a:cs typeface="+mn-lt"/>
              </a:rPr>
              <a:t>Hawaii Content &amp; Performance Standards :: Standards Toolkit » Language Arts Grades 9-10 Common Core Standards</a:t>
            </a:r>
            <a:r>
              <a:rPr lang="en-US">
                <a:ea typeface="+mn-lt"/>
                <a:cs typeface="+mn-lt"/>
              </a:rPr>
              <a:t>, n.d.)</a:t>
            </a:r>
            <a:endParaRPr lang="en-US"/>
          </a:p>
        </p:txBody>
      </p:sp>
    </p:spTree>
    <p:extLst>
      <p:ext uri="{BB962C8B-B14F-4D97-AF65-F5344CB8AC3E}">
        <p14:creationId xmlns:p14="http://schemas.microsoft.com/office/powerpoint/2010/main" val="1459110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ame 23">
            <a:extLst>
              <a:ext uri="{FF2B5EF4-FFF2-40B4-BE49-F238E27FC236}">
                <a16:creationId xmlns:a16="http://schemas.microsoft.com/office/drawing/2014/main" id="{61DF3E2F-0A88-4C55-8678-0764BF733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521900" y="609600"/>
            <a:ext cx="11194210" cy="894721"/>
          </a:xfrm>
        </p:spPr>
        <p:txBody>
          <a:bodyPr anchor="ctr">
            <a:normAutofit fontScale="90000"/>
          </a:bodyPr>
          <a:lstStyle/>
          <a:p>
            <a:pPr algn="ctr"/>
            <a:r>
              <a:rPr lang="en-US" sz="4400">
                <a:cs typeface="Angsana New"/>
              </a:rPr>
              <a:t>You've been picked to fill out a survey.</a:t>
            </a:r>
            <a:br>
              <a:rPr lang="en-US" sz="4400">
                <a:cs typeface="Angsana New"/>
              </a:rPr>
            </a:br>
            <a:r>
              <a:rPr lang="en-US" sz="4400">
                <a:cs typeface="Angsana New"/>
              </a:rPr>
              <a:t>How do you feel?</a:t>
            </a:r>
            <a:endParaRPr lang="en-US"/>
          </a:p>
        </p:txBody>
      </p:sp>
      <p:graphicFrame>
        <p:nvGraphicFramePr>
          <p:cNvPr id="18" name="Content Placeholder 10">
            <a:extLst>
              <a:ext uri="{FF2B5EF4-FFF2-40B4-BE49-F238E27FC236}">
                <a16:creationId xmlns:a16="http://schemas.microsoft.com/office/drawing/2014/main" id="{A42A2123-F019-B3D0-EA20-E9BCB7850BE2}"/>
              </a:ext>
            </a:extLst>
          </p:cNvPr>
          <p:cNvGraphicFramePr>
            <a:graphicFrameLocks noGrp="1"/>
          </p:cNvGraphicFramePr>
          <p:nvPr>
            <p:ph idx="1"/>
            <p:extLst>
              <p:ext uri="{D42A27DB-BD31-4B8C-83A1-F6EECF244321}">
                <p14:modId xmlns:p14="http://schemas.microsoft.com/office/powerpoint/2010/main" val="4087415373"/>
              </p:ext>
            </p:extLst>
          </p:nvPr>
        </p:nvGraphicFramePr>
        <p:xfrm>
          <a:off x="2367138" y="1213449"/>
          <a:ext cx="7060095" cy="5567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a:extLst>
              <a:ext uri="{FF2B5EF4-FFF2-40B4-BE49-F238E27FC236}">
                <a16:creationId xmlns:a16="http://schemas.microsoft.com/office/drawing/2014/main" id="{1FB2ECEF-DAC1-1D1B-F421-3AAE5FCF944C}"/>
              </a:ext>
            </a:extLst>
          </p:cNvPr>
          <p:cNvSpPr/>
          <p:nvPr/>
        </p:nvSpPr>
        <p:spPr>
          <a:xfrm>
            <a:off x="2616678" y="2566358"/>
            <a:ext cx="1265207" cy="116456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1" descr="Thumbs up sign with solid fill">
            <a:extLst>
              <a:ext uri="{FF2B5EF4-FFF2-40B4-BE49-F238E27FC236}">
                <a16:creationId xmlns:a16="http://schemas.microsoft.com/office/drawing/2014/main" id="{D73CAEC6-C66E-A250-B386-C3D6B11108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32649" y="2094781"/>
            <a:ext cx="1633267" cy="1633267"/>
          </a:xfrm>
          <a:prstGeom prst="rect">
            <a:avLst/>
          </a:prstGeom>
        </p:spPr>
      </p:pic>
      <p:sp>
        <p:nvSpPr>
          <p:cNvPr id="21" name="Rectangle 20">
            <a:extLst>
              <a:ext uri="{FF2B5EF4-FFF2-40B4-BE49-F238E27FC236}">
                <a16:creationId xmlns:a16="http://schemas.microsoft.com/office/drawing/2014/main" id="{AE0234F4-1DE6-4A7E-AF7B-8428A7765624}"/>
              </a:ext>
            </a:extLst>
          </p:cNvPr>
          <p:cNvSpPr/>
          <p:nvPr/>
        </p:nvSpPr>
        <p:spPr>
          <a:xfrm>
            <a:off x="2666999" y="4521679"/>
            <a:ext cx="1164566" cy="1049547"/>
          </a:xfrm>
          <a:prstGeom prst="rect">
            <a:avLst/>
          </a:prstGeom>
          <a:solidFill>
            <a:schemeClr val="accent3"/>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4" descr="Thumbs Down with solid fill">
            <a:extLst>
              <a:ext uri="{FF2B5EF4-FFF2-40B4-BE49-F238E27FC236}">
                <a16:creationId xmlns:a16="http://schemas.microsoft.com/office/drawing/2014/main" id="{F3CEFF4A-ECE7-399F-07CB-0BA7FD7B0D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26102" y="4402347"/>
            <a:ext cx="1446362" cy="1446362"/>
          </a:xfrm>
          <a:prstGeom prst="rect">
            <a:avLst/>
          </a:prstGeom>
        </p:spPr>
      </p:pic>
      <p:pic>
        <p:nvPicPr>
          <p:cNvPr id="433" name="Online Media 432" title="1 Minute Timer">
            <a:hlinkClick r:id="" action="ppaction://media"/>
            <a:extLst>
              <a:ext uri="{FF2B5EF4-FFF2-40B4-BE49-F238E27FC236}">
                <a16:creationId xmlns:a16="http://schemas.microsoft.com/office/drawing/2014/main" id="{B214BC7F-6209-6F96-56A1-B8138C39E4D0}"/>
              </a:ext>
            </a:extLst>
          </p:cNvPr>
          <p:cNvPicPr>
            <a:picLocks noRot="1" noChangeAspect="1"/>
          </p:cNvPicPr>
          <p:nvPr>
            <a:videoFile r:link="rId1"/>
          </p:nvPr>
        </p:nvPicPr>
        <p:blipFill>
          <a:blip r:embed="rId13"/>
          <a:stretch>
            <a:fillRect/>
          </a:stretch>
        </p:blipFill>
        <p:spPr>
          <a:xfrm>
            <a:off x="5127925" y="5867281"/>
            <a:ext cx="1821132" cy="1025345"/>
          </a:xfrm>
          <a:prstGeom prst="rect">
            <a:avLst/>
          </a:prstGeom>
        </p:spPr>
      </p:pic>
    </p:spTree>
    <p:extLst>
      <p:ext uri="{BB962C8B-B14F-4D97-AF65-F5344CB8AC3E}">
        <p14:creationId xmlns:p14="http://schemas.microsoft.com/office/powerpoint/2010/main" val="122035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2768DCD-B824-413A-B330-8D57ADB3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ame 23">
            <a:extLst>
              <a:ext uri="{FF2B5EF4-FFF2-40B4-BE49-F238E27FC236}">
                <a16:creationId xmlns:a16="http://schemas.microsoft.com/office/drawing/2014/main" id="{61DF3E2F-0A88-4C55-8678-0764BF733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D3BFD-28D6-3DED-4BDB-7E9B2C25126D}"/>
              </a:ext>
            </a:extLst>
          </p:cNvPr>
          <p:cNvSpPr>
            <a:spLocks noGrp="1"/>
          </p:cNvSpPr>
          <p:nvPr>
            <p:ph type="title"/>
          </p:nvPr>
        </p:nvSpPr>
        <p:spPr>
          <a:xfrm>
            <a:off x="521900" y="609600"/>
            <a:ext cx="11194210" cy="894721"/>
          </a:xfrm>
        </p:spPr>
        <p:txBody>
          <a:bodyPr anchor="ctr">
            <a:normAutofit/>
          </a:bodyPr>
          <a:lstStyle/>
          <a:p>
            <a:pPr algn="ctr"/>
            <a:r>
              <a:rPr lang="en-US" sz="4400">
                <a:cs typeface="Angsana New"/>
              </a:rPr>
              <a:t>What does the word "survey" mean to you?</a:t>
            </a:r>
            <a:endParaRPr lang="en-US" sz="4400"/>
          </a:p>
        </p:txBody>
      </p:sp>
      <p:graphicFrame>
        <p:nvGraphicFramePr>
          <p:cNvPr id="18" name="Content Placeholder 10">
            <a:extLst>
              <a:ext uri="{FF2B5EF4-FFF2-40B4-BE49-F238E27FC236}">
                <a16:creationId xmlns:a16="http://schemas.microsoft.com/office/drawing/2014/main" id="{A42A2123-F019-B3D0-EA20-E9BCB7850BE2}"/>
              </a:ext>
            </a:extLst>
          </p:cNvPr>
          <p:cNvGraphicFramePr>
            <a:graphicFrameLocks noGrp="1"/>
          </p:cNvGraphicFramePr>
          <p:nvPr>
            <p:ph idx="1"/>
            <p:extLst>
              <p:ext uri="{D42A27DB-BD31-4B8C-83A1-F6EECF244321}">
                <p14:modId xmlns:p14="http://schemas.microsoft.com/office/powerpoint/2010/main" val="2143317081"/>
              </p:ext>
            </p:extLst>
          </p:nvPr>
        </p:nvGraphicFramePr>
        <p:xfrm>
          <a:off x="2381515" y="1673524"/>
          <a:ext cx="7060095" cy="5567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Rectangle 11">
            <a:extLst>
              <a:ext uri="{FF2B5EF4-FFF2-40B4-BE49-F238E27FC236}">
                <a16:creationId xmlns:a16="http://schemas.microsoft.com/office/drawing/2014/main" id="{1FB2ECEF-DAC1-1D1B-F421-3AAE5FCF944C}"/>
              </a:ext>
            </a:extLst>
          </p:cNvPr>
          <p:cNvSpPr/>
          <p:nvPr/>
        </p:nvSpPr>
        <p:spPr>
          <a:xfrm>
            <a:off x="2666999" y="2932981"/>
            <a:ext cx="1265207" cy="1164566"/>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E0234F4-1DE6-4A7E-AF7B-8428A7765624}"/>
              </a:ext>
            </a:extLst>
          </p:cNvPr>
          <p:cNvSpPr/>
          <p:nvPr/>
        </p:nvSpPr>
        <p:spPr>
          <a:xfrm>
            <a:off x="2666999" y="4953000"/>
            <a:ext cx="1164566" cy="1049547"/>
          </a:xfrm>
          <a:prstGeom prst="rect">
            <a:avLst/>
          </a:prstGeom>
          <a:solidFill>
            <a:schemeClr val="accent3"/>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3" name="Online Media 432" title="1 Minute Timer">
            <a:hlinkClick r:id="" action="ppaction://media"/>
            <a:extLst>
              <a:ext uri="{FF2B5EF4-FFF2-40B4-BE49-F238E27FC236}">
                <a16:creationId xmlns:a16="http://schemas.microsoft.com/office/drawing/2014/main" id="{B214BC7F-6209-6F96-56A1-B8138C39E4D0}"/>
              </a:ext>
            </a:extLst>
          </p:cNvPr>
          <p:cNvPicPr>
            <a:picLocks noRot="1" noChangeAspect="1"/>
          </p:cNvPicPr>
          <p:nvPr>
            <a:videoFile r:link="rId1"/>
          </p:nvPr>
        </p:nvPicPr>
        <p:blipFill>
          <a:blip r:embed="rId9"/>
          <a:stretch>
            <a:fillRect/>
          </a:stretch>
        </p:blipFill>
        <p:spPr>
          <a:xfrm>
            <a:off x="5171057" y="1568451"/>
            <a:ext cx="1821132" cy="1025345"/>
          </a:xfrm>
          <a:prstGeom prst="rect">
            <a:avLst/>
          </a:prstGeom>
        </p:spPr>
      </p:pic>
      <p:pic>
        <p:nvPicPr>
          <p:cNvPr id="20" name="Graphic 24" descr="Clipboard with solid fill">
            <a:extLst>
              <a:ext uri="{FF2B5EF4-FFF2-40B4-BE49-F238E27FC236}">
                <a16:creationId xmlns:a16="http://schemas.microsoft.com/office/drawing/2014/main" id="{B32F7A02-0AA6-AAA7-7303-209269D48DA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97348" y="2763329"/>
            <a:ext cx="1331343" cy="1331343"/>
          </a:xfrm>
          <a:prstGeom prst="rect">
            <a:avLst/>
          </a:prstGeom>
        </p:spPr>
      </p:pic>
      <p:pic>
        <p:nvPicPr>
          <p:cNvPr id="1515" name="Graphic 1515" descr="Help with solid fill">
            <a:extLst>
              <a:ext uri="{FF2B5EF4-FFF2-40B4-BE49-F238E27FC236}">
                <a16:creationId xmlns:a16="http://schemas.microsoft.com/office/drawing/2014/main" id="{AAF81A80-EFE2-C115-25A7-E18C77FA502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439837" y="4797725"/>
            <a:ext cx="1446362" cy="1460739"/>
          </a:xfrm>
          <a:prstGeom prst="rect">
            <a:avLst/>
          </a:prstGeom>
        </p:spPr>
      </p:pic>
    </p:spTree>
    <p:extLst>
      <p:ext uri="{BB962C8B-B14F-4D97-AF65-F5344CB8AC3E}">
        <p14:creationId xmlns:p14="http://schemas.microsoft.com/office/powerpoint/2010/main" val="375801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theme/theme1.xml><?xml version="1.0" encoding="utf-8"?>
<a:theme xmlns:a="http://schemas.openxmlformats.org/drawingml/2006/main" name="LuminousVTI">
  <a:themeElements>
    <a:clrScheme name="AnalogousFromLightSeedRightStep">
      <a:dk1>
        <a:srgbClr val="000000"/>
      </a:dk1>
      <a:lt1>
        <a:srgbClr val="FFFFFF"/>
      </a:lt1>
      <a:dk2>
        <a:srgbClr val="3B2441"/>
      </a:dk2>
      <a:lt2>
        <a:srgbClr val="E2E8E3"/>
      </a:lt2>
      <a:accent1>
        <a:srgbClr val="C493BB"/>
      </a:accent1>
      <a:accent2>
        <a:srgbClr val="BA7F96"/>
      </a:accent2>
      <a:accent3>
        <a:srgbClr val="C69896"/>
      </a:accent3>
      <a:accent4>
        <a:srgbClr val="BA997F"/>
      </a:accent4>
      <a:accent5>
        <a:srgbClr val="AAA480"/>
      </a:accent5>
      <a:accent6>
        <a:srgbClr val="9BAA74"/>
      </a:accent6>
      <a:hlink>
        <a:srgbClr val="568E61"/>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32</Slides>
  <Notes>22</Notes>
  <HiddenSlides>5</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LuminousVTI</vt:lpstr>
      <vt:lpstr>How To Make Good Survey Questions</vt:lpstr>
      <vt:lpstr>PowerPoint Presentation</vt:lpstr>
      <vt:lpstr>Lesson Objectives (HCCPS; ELA 9-10)</vt:lpstr>
      <vt:lpstr>Unit Objectives: Background Context (HCCPS; ELA 9-10)</vt:lpstr>
      <vt:lpstr>Overview</vt:lpstr>
      <vt:lpstr>Unit Plan: Background Context </vt:lpstr>
      <vt:lpstr>Relevant Common Core Standards</vt:lpstr>
      <vt:lpstr>You've been picked to fill out a survey. How do you feel?</vt:lpstr>
      <vt:lpstr>What does the word "survey" mean to you?</vt:lpstr>
      <vt:lpstr>You are creating a survey!</vt:lpstr>
      <vt:lpstr>Fit</vt:lpstr>
      <vt:lpstr>Fit Dials</vt:lpstr>
      <vt:lpstr>Is This A Good "Fit"?</vt:lpstr>
      <vt:lpstr>Is This A Good "Fit"? Class Share-Out</vt:lpstr>
      <vt:lpstr>Fit: Triads</vt:lpstr>
      <vt:lpstr>Specificness</vt:lpstr>
      <vt:lpstr>Specificness Dials</vt:lpstr>
      <vt:lpstr>Is This Good "Specificness?"</vt:lpstr>
      <vt:lpstr>Is This Good "Specificness"? Class Share-Out</vt:lpstr>
      <vt:lpstr>Specificness: Triads</vt:lpstr>
      <vt:lpstr>Ease</vt:lpstr>
      <vt:lpstr>Ease Dials</vt:lpstr>
      <vt:lpstr>Is This Good "Ease"?</vt:lpstr>
      <vt:lpstr>Is This Good "Ease"?</vt:lpstr>
      <vt:lpstr>Ease: Triads</vt:lpstr>
      <vt:lpstr>Certainty</vt:lpstr>
      <vt:lpstr>Certainty Dials</vt:lpstr>
      <vt:lpstr>Is This Good "Certainty"?</vt:lpstr>
      <vt:lpstr>Certainty: Triads</vt:lpstr>
      <vt:lpstr>Why do these things matter?</vt:lpstr>
      <vt:lpstr>Exit Ticket Out</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52</cp:revision>
  <dcterms:created xsi:type="dcterms:W3CDTF">2023-03-20T12:33:36Z</dcterms:created>
  <dcterms:modified xsi:type="dcterms:W3CDTF">2023-05-02T18:57:46Z</dcterms:modified>
</cp:coreProperties>
</file>