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0"/>
  </p:notesMasterIdLst>
  <p:sldIdLst>
    <p:sldId id="256" r:id="rId2"/>
    <p:sldId id="257" r:id="rId3"/>
    <p:sldId id="274" r:id="rId4"/>
    <p:sldId id="259" r:id="rId5"/>
    <p:sldId id="272" r:id="rId6"/>
    <p:sldId id="276" r:id="rId7"/>
    <p:sldId id="260" r:id="rId8"/>
    <p:sldId id="270" r:id="rId9"/>
    <p:sldId id="271" r:id="rId10"/>
    <p:sldId id="261" r:id="rId11"/>
    <p:sldId id="262" r:id="rId12"/>
    <p:sldId id="266" r:id="rId13"/>
    <p:sldId id="268" r:id="rId14"/>
    <p:sldId id="269" r:id="rId15"/>
    <p:sldId id="264" r:id="rId16"/>
    <p:sldId id="263" r:id="rId17"/>
    <p:sldId id="275"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0F746-0A51-5710-CF94-C0D106C93FB6}" v="281" dt="2023-04-21T18:54:12.459"/>
    <p1510:client id="{07790282-9136-F773-B704-2B0766B49BD1}" v="20" dt="2023-04-19T21:10:29.246"/>
    <p1510:client id="{140F6D8D-C755-527A-1054-2F909A69A3A6}" v="1" dt="2023-04-27T20:58:17.317"/>
    <p1510:client id="{23A4E8B7-1557-8CBD-E847-3D61559D861B}" v="3" dt="2023-04-13T23:04:31.559"/>
    <p1510:client id="{24F3922B-6A6C-4DEA-86E5-88CD367516FF}" v="84" dt="2023-04-13T22:46:55.790"/>
    <p1510:client id="{27535A80-D94C-29B0-C97B-E303BCB8E078}" v="250" dt="2023-04-21T19:43:20.333"/>
    <p1510:client id="{4055DD89-FD8B-10D2-B185-C33D1D02C1A0}" v="1732" dt="2023-04-18T19:29:18.906"/>
    <p1510:client id="{40734257-5BEC-F6F8-AC2D-B6F6A9041324}" v="5" dt="2023-04-27T13:52:37.958"/>
    <p1510:client id="{56A73D61-06F5-7901-63F0-F5DCF4039D1C}" v="1" dt="2023-05-02T23:08:05.948"/>
    <p1510:client id="{58B701BC-FFA8-4E5D-11A2-5048FB7D1C5A}" v="9" dt="2023-04-21T17:42:40.071"/>
    <p1510:client id="{67EDFD6D-0DBD-DBB2-83DB-59FEF47BDAB9}" v="101" dt="2023-04-18T23:26:04.916"/>
    <p1510:client id="{68ED2761-50CF-7C4D-EE58-FC236BFF2BA2}" v="19" dt="2023-04-25T18:16:01.726"/>
    <p1510:client id="{6A448114-FE3B-A8F1-8C06-1E7A5F9FB2C2}" v="7" dt="2023-04-24T19:58:59.528"/>
    <p1510:client id="{8A711E6E-9E98-24E1-1599-9B45CA3FFE89}" v="623" dt="2023-04-18T18:49:40.974"/>
    <p1510:client id="{8FEFFF60-C9DE-DA65-8F99-75321A2FAD02}" v="5" dt="2023-05-10T15:16:02.607"/>
    <p1510:client id="{A1B919E2-EA60-1DFF-1D0F-9F14241F1654}" v="731" dt="2023-04-21T20:00:07.762"/>
    <p1510:client id="{B196C3E1-CE2E-017C-7530-20B9D1DE4449}" v="17" dt="2023-04-25T18:01:01.382"/>
    <p1510:client id="{D74CA608-E360-42FF-94B0-605AF0165343}" v="759" dt="2023-04-21T20:18:20.887"/>
    <p1510:client id="{E7E615F8-BC6D-8386-6F30-1553D9ED4400}" v="9" dt="2023-04-18T18:35:49.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3014B-B3ED-4FB8-BE5C-C1A3545F8C9E}" type="doc">
      <dgm:prSet loTypeId="urn:microsoft.com/office/officeart/2018/5/layout/IconCircleLabelList" loCatId="icon" qsTypeId="urn:microsoft.com/office/officeart/2005/8/quickstyle/simple1" qsCatId="simple" csTypeId="urn:microsoft.com/office/officeart/2005/8/colors/accent2_4" csCatId="accent2" phldr="1"/>
      <dgm:spPr/>
      <dgm:t>
        <a:bodyPr/>
        <a:lstStyle/>
        <a:p>
          <a:endParaRPr lang="en-US"/>
        </a:p>
      </dgm:t>
    </dgm:pt>
    <dgm:pt modelId="{A3EE3B35-D39E-4C62-81C5-AA6BB2C0D5EC}">
      <dgm:prSet/>
      <dgm:spPr/>
      <dgm:t>
        <a:bodyPr/>
        <a:lstStyle/>
        <a:p>
          <a:pPr>
            <a:lnSpc>
              <a:spcPct val="100000"/>
            </a:lnSpc>
            <a:defRPr cap="all"/>
          </a:pPr>
          <a:r>
            <a:rPr lang="en-US"/>
            <a:t>Ice Breaker</a:t>
          </a:r>
        </a:p>
      </dgm:t>
    </dgm:pt>
    <dgm:pt modelId="{AB565C7D-09DC-42F7-AD06-C21B2A0E5ED3}" type="parTrans" cxnId="{F40D305C-5505-4511-B545-D8D6CEFC7E48}">
      <dgm:prSet/>
      <dgm:spPr/>
      <dgm:t>
        <a:bodyPr/>
        <a:lstStyle/>
        <a:p>
          <a:endParaRPr lang="en-US"/>
        </a:p>
      </dgm:t>
    </dgm:pt>
    <dgm:pt modelId="{CF19C74E-F7D8-4109-8D28-C4F1D76A3648}" type="sibTrans" cxnId="{F40D305C-5505-4511-B545-D8D6CEFC7E48}">
      <dgm:prSet/>
      <dgm:spPr/>
      <dgm:t>
        <a:bodyPr/>
        <a:lstStyle/>
        <a:p>
          <a:endParaRPr lang="en-US"/>
        </a:p>
      </dgm:t>
    </dgm:pt>
    <dgm:pt modelId="{2082135C-CF4E-42FC-9B90-D99FDBE71E8C}">
      <dgm:prSet/>
      <dgm:spPr/>
      <dgm:t>
        <a:bodyPr/>
        <a:lstStyle/>
        <a:p>
          <a:pPr>
            <a:lnSpc>
              <a:spcPct val="100000"/>
            </a:lnSpc>
            <a:defRPr cap="all"/>
          </a:pPr>
          <a:r>
            <a:rPr lang="en-US"/>
            <a:t>Overview </a:t>
          </a:r>
        </a:p>
      </dgm:t>
    </dgm:pt>
    <dgm:pt modelId="{BCEEEE52-4DF3-4958-B306-08CEB525EF10}" type="parTrans" cxnId="{41288A78-42AB-4221-9674-4037E94C1F64}">
      <dgm:prSet/>
      <dgm:spPr/>
      <dgm:t>
        <a:bodyPr/>
        <a:lstStyle/>
        <a:p>
          <a:endParaRPr lang="en-US"/>
        </a:p>
      </dgm:t>
    </dgm:pt>
    <dgm:pt modelId="{9CCB6EE5-6769-4531-8B79-E4F44A92BDC5}" type="sibTrans" cxnId="{41288A78-42AB-4221-9674-4037E94C1F64}">
      <dgm:prSet/>
      <dgm:spPr/>
      <dgm:t>
        <a:bodyPr/>
        <a:lstStyle/>
        <a:p>
          <a:endParaRPr lang="en-US"/>
        </a:p>
      </dgm:t>
    </dgm:pt>
    <dgm:pt modelId="{37ECF279-375C-434A-B5EB-74220637E1EE}">
      <dgm:prSet/>
      <dgm:spPr/>
      <dgm:t>
        <a:bodyPr/>
        <a:lstStyle/>
        <a:p>
          <a:pPr>
            <a:lnSpc>
              <a:spcPct val="100000"/>
            </a:lnSpc>
            <a:defRPr cap="all"/>
          </a:pPr>
          <a:r>
            <a:rPr lang="en-US"/>
            <a:t>Relationship-Building</a:t>
          </a:r>
        </a:p>
      </dgm:t>
    </dgm:pt>
    <dgm:pt modelId="{44638734-FF53-4DF5-8693-162CCC713E06}" type="parTrans" cxnId="{BB4F1A59-8EAB-40DD-A3CF-BE77A8D10856}">
      <dgm:prSet/>
      <dgm:spPr/>
      <dgm:t>
        <a:bodyPr/>
        <a:lstStyle/>
        <a:p>
          <a:endParaRPr lang="en-US"/>
        </a:p>
      </dgm:t>
    </dgm:pt>
    <dgm:pt modelId="{75853836-2F2D-45F8-98C0-C9D3F9CAF58B}" type="sibTrans" cxnId="{BB4F1A59-8EAB-40DD-A3CF-BE77A8D10856}">
      <dgm:prSet/>
      <dgm:spPr/>
      <dgm:t>
        <a:bodyPr/>
        <a:lstStyle/>
        <a:p>
          <a:endParaRPr lang="en-US"/>
        </a:p>
      </dgm:t>
    </dgm:pt>
    <dgm:pt modelId="{108F7DFD-5F44-440E-A5BB-16971795E53D}">
      <dgm:prSet/>
      <dgm:spPr/>
      <dgm:t>
        <a:bodyPr/>
        <a:lstStyle/>
        <a:p>
          <a:pPr>
            <a:lnSpc>
              <a:spcPct val="100000"/>
            </a:lnSpc>
            <a:defRPr cap="all"/>
          </a:pPr>
          <a:r>
            <a:rPr lang="en-US"/>
            <a:t>Active Listening</a:t>
          </a:r>
        </a:p>
      </dgm:t>
    </dgm:pt>
    <dgm:pt modelId="{44B8CC3B-721E-4292-952A-3D50D1BB9C49}" type="parTrans" cxnId="{4AE78592-377E-4228-886C-514C85B9432B}">
      <dgm:prSet/>
      <dgm:spPr/>
      <dgm:t>
        <a:bodyPr/>
        <a:lstStyle/>
        <a:p>
          <a:endParaRPr lang="en-US"/>
        </a:p>
      </dgm:t>
    </dgm:pt>
    <dgm:pt modelId="{9BF6334B-8F85-4B15-A1B2-F1F1C5D6E63E}" type="sibTrans" cxnId="{4AE78592-377E-4228-886C-514C85B9432B}">
      <dgm:prSet/>
      <dgm:spPr/>
      <dgm:t>
        <a:bodyPr/>
        <a:lstStyle/>
        <a:p>
          <a:endParaRPr lang="en-US"/>
        </a:p>
      </dgm:t>
    </dgm:pt>
    <dgm:pt modelId="{0968735A-764F-47A3-8E58-0E9A818A7474}">
      <dgm:prSet/>
      <dgm:spPr/>
      <dgm:t>
        <a:bodyPr/>
        <a:lstStyle/>
        <a:p>
          <a:pPr>
            <a:lnSpc>
              <a:spcPct val="100000"/>
            </a:lnSpc>
            <a:defRPr cap="all"/>
          </a:pPr>
          <a:r>
            <a:rPr lang="en-US"/>
            <a:t>Reaching Out</a:t>
          </a:r>
        </a:p>
      </dgm:t>
    </dgm:pt>
    <dgm:pt modelId="{80567784-E8A4-4724-B478-002865C65820}" type="parTrans" cxnId="{AC3A429B-0079-4C61-985C-F0F29AF84A4B}">
      <dgm:prSet/>
      <dgm:spPr/>
      <dgm:t>
        <a:bodyPr/>
        <a:lstStyle/>
        <a:p>
          <a:endParaRPr lang="en-US"/>
        </a:p>
      </dgm:t>
    </dgm:pt>
    <dgm:pt modelId="{37CBEC55-63D3-4FCC-B042-A60B78656E9A}" type="sibTrans" cxnId="{AC3A429B-0079-4C61-985C-F0F29AF84A4B}">
      <dgm:prSet/>
      <dgm:spPr/>
      <dgm:t>
        <a:bodyPr/>
        <a:lstStyle/>
        <a:p>
          <a:endParaRPr lang="en-US"/>
        </a:p>
      </dgm:t>
    </dgm:pt>
    <dgm:pt modelId="{1611F506-36A8-44B4-9C49-60BAD4FDB188}">
      <dgm:prSet/>
      <dgm:spPr/>
      <dgm:t>
        <a:bodyPr/>
        <a:lstStyle/>
        <a:p>
          <a:pPr>
            <a:lnSpc>
              <a:spcPct val="100000"/>
            </a:lnSpc>
            <a:defRPr cap="all"/>
          </a:pPr>
          <a:r>
            <a:rPr lang="en-US"/>
            <a:t>Initial Steps/Let's Get Started</a:t>
          </a:r>
        </a:p>
      </dgm:t>
    </dgm:pt>
    <dgm:pt modelId="{E57B6C04-D14E-4396-A168-3E477F795365}" type="parTrans" cxnId="{3623BD98-16FA-4825-8AC0-05B982F6B5FE}">
      <dgm:prSet/>
      <dgm:spPr/>
      <dgm:t>
        <a:bodyPr/>
        <a:lstStyle/>
        <a:p>
          <a:endParaRPr lang="en-US"/>
        </a:p>
      </dgm:t>
    </dgm:pt>
    <dgm:pt modelId="{6A54FE6D-9720-4284-9ECB-2303B82A1099}" type="sibTrans" cxnId="{3623BD98-16FA-4825-8AC0-05B982F6B5FE}">
      <dgm:prSet/>
      <dgm:spPr/>
      <dgm:t>
        <a:bodyPr/>
        <a:lstStyle/>
        <a:p>
          <a:endParaRPr lang="en-US"/>
        </a:p>
      </dgm:t>
    </dgm:pt>
    <dgm:pt modelId="{D951B3FF-5CA9-4914-ADB7-52E9D6937A98}" type="pres">
      <dgm:prSet presAssocID="{FF33014B-B3ED-4FB8-BE5C-C1A3545F8C9E}" presName="root" presStyleCnt="0">
        <dgm:presLayoutVars>
          <dgm:dir/>
          <dgm:resizeHandles val="exact"/>
        </dgm:presLayoutVars>
      </dgm:prSet>
      <dgm:spPr/>
    </dgm:pt>
    <dgm:pt modelId="{ECF7B4EA-8903-43C5-8936-7CDCD3FD4450}" type="pres">
      <dgm:prSet presAssocID="{A3EE3B35-D39E-4C62-81C5-AA6BB2C0D5EC}" presName="compNode" presStyleCnt="0"/>
      <dgm:spPr/>
    </dgm:pt>
    <dgm:pt modelId="{F0F77E0C-45C6-4C63-B06E-5065313AC6F7}" type="pres">
      <dgm:prSet presAssocID="{A3EE3B35-D39E-4C62-81C5-AA6BB2C0D5EC}" presName="iconBgRect" presStyleLbl="bgShp" presStyleIdx="0" presStyleCnt="6"/>
      <dgm:spPr/>
    </dgm:pt>
    <dgm:pt modelId="{0622BBCD-B6C0-4A38-8F45-13B25FC0DE5A}" type="pres">
      <dgm:prSet presAssocID="{A3EE3B35-D39E-4C62-81C5-AA6BB2C0D5E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now"/>
        </a:ext>
      </dgm:extLst>
    </dgm:pt>
    <dgm:pt modelId="{7CF82575-23A3-4290-9F4F-DBB888124059}" type="pres">
      <dgm:prSet presAssocID="{A3EE3B35-D39E-4C62-81C5-AA6BB2C0D5EC}" presName="spaceRect" presStyleCnt="0"/>
      <dgm:spPr/>
    </dgm:pt>
    <dgm:pt modelId="{31CF696A-71E7-49B8-9E6D-19486FCC31D1}" type="pres">
      <dgm:prSet presAssocID="{A3EE3B35-D39E-4C62-81C5-AA6BB2C0D5EC}" presName="textRect" presStyleLbl="revTx" presStyleIdx="0" presStyleCnt="6">
        <dgm:presLayoutVars>
          <dgm:chMax val="1"/>
          <dgm:chPref val="1"/>
        </dgm:presLayoutVars>
      </dgm:prSet>
      <dgm:spPr/>
    </dgm:pt>
    <dgm:pt modelId="{08E67385-6018-4CA9-96C8-5F2254603DAF}" type="pres">
      <dgm:prSet presAssocID="{CF19C74E-F7D8-4109-8D28-C4F1D76A3648}" presName="sibTrans" presStyleCnt="0"/>
      <dgm:spPr/>
    </dgm:pt>
    <dgm:pt modelId="{B9473138-CF82-4C0C-9090-2E0814929AA0}" type="pres">
      <dgm:prSet presAssocID="{2082135C-CF4E-42FC-9B90-D99FDBE71E8C}" presName="compNode" presStyleCnt="0"/>
      <dgm:spPr/>
    </dgm:pt>
    <dgm:pt modelId="{F355E254-623F-4E80-824D-8CF7E658A7B9}" type="pres">
      <dgm:prSet presAssocID="{2082135C-CF4E-42FC-9B90-D99FDBE71E8C}" presName="iconBgRect" presStyleLbl="bgShp" presStyleIdx="1" presStyleCnt="6"/>
      <dgm:spPr/>
    </dgm:pt>
    <dgm:pt modelId="{2C4A8665-1787-47F4-89C4-E083D70A3365}" type="pres">
      <dgm:prSet presAssocID="{2082135C-CF4E-42FC-9B90-D99FDBE71E8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nufacturing"/>
        </a:ext>
      </dgm:extLst>
    </dgm:pt>
    <dgm:pt modelId="{280E2DA0-F382-410C-BF61-8253853EFD10}" type="pres">
      <dgm:prSet presAssocID="{2082135C-CF4E-42FC-9B90-D99FDBE71E8C}" presName="spaceRect" presStyleCnt="0"/>
      <dgm:spPr/>
    </dgm:pt>
    <dgm:pt modelId="{0B26E199-2018-46D1-ACC0-10151115FC0E}" type="pres">
      <dgm:prSet presAssocID="{2082135C-CF4E-42FC-9B90-D99FDBE71E8C}" presName="textRect" presStyleLbl="revTx" presStyleIdx="1" presStyleCnt="6">
        <dgm:presLayoutVars>
          <dgm:chMax val="1"/>
          <dgm:chPref val="1"/>
        </dgm:presLayoutVars>
      </dgm:prSet>
      <dgm:spPr/>
    </dgm:pt>
    <dgm:pt modelId="{E31324F6-F6CF-4FFA-81E8-258C5E5C6E21}" type="pres">
      <dgm:prSet presAssocID="{9CCB6EE5-6769-4531-8B79-E4F44A92BDC5}" presName="sibTrans" presStyleCnt="0"/>
      <dgm:spPr/>
    </dgm:pt>
    <dgm:pt modelId="{E06B4295-01F9-461D-AE7F-D64A52BB2A1B}" type="pres">
      <dgm:prSet presAssocID="{37ECF279-375C-434A-B5EB-74220637E1EE}" presName="compNode" presStyleCnt="0"/>
      <dgm:spPr/>
    </dgm:pt>
    <dgm:pt modelId="{C0B789E5-4186-444C-B742-8B43A1CA45BF}" type="pres">
      <dgm:prSet presAssocID="{37ECF279-375C-434A-B5EB-74220637E1EE}" presName="iconBgRect" presStyleLbl="bgShp" presStyleIdx="2" presStyleCnt="6"/>
      <dgm:spPr/>
    </dgm:pt>
    <dgm:pt modelId="{B543ACB8-EED5-4AE8-B899-C71580C10E32}" type="pres">
      <dgm:prSet presAssocID="{37ECF279-375C-434A-B5EB-74220637E1E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lth"/>
        </a:ext>
      </dgm:extLst>
    </dgm:pt>
    <dgm:pt modelId="{46B7FB4B-D5B9-4614-A7AA-97AA0F729050}" type="pres">
      <dgm:prSet presAssocID="{37ECF279-375C-434A-B5EB-74220637E1EE}" presName="spaceRect" presStyleCnt="0"/>
      <dgm:spPr/>
    </dgm:pt>
    <dgm:pt modelId="{AF8BE89D-3C82-40DC-A666-1CF48A6E12C1}" type="pres">
      <dgm:prSet presAssocID="{37ECF279-375C-434A-B5EB-74220637E1EE}" presName="textRect" presStyleLbl="revTx" presStyleIdx="2" presStyleCnt="6">
        <dgm:presLayoutVars>
          <dgm:chMax val="1"/>
          <dgm:chPref val="1"/>
        </dgm:presLayoutVars>
      </dgm:prSet>
      <dgm:spPr/>
    </dgm:pt>
    <dgm:pt modelId="{7CDEB4F9-C0F7-4FB9-9403-B1DD007A432F}" type="pres">
      <dgm:prSet presAssocID="{75853836-2F2D-45F8-98C0-C9D3F9CAF58B}" presName="sibTrans" presStyleCnt="0"/>
      <dgm:spPr/>
    </dgm:pt>
    <dgm:pt modelId="{79E7323A-0948-45FF-84FA-F5D5CFB84396}" type="pres">
      <dgm:prSet presAssocID="{108F7DFD-5F44-440E-A5BB-16971795E53D}" presName="compNode" presStyleCnt="0"/>
      <dgm:spPr/>
    </dgm:pt>
    <dgm:pt modelId="{5827041A-E71A-4F14-988F-C6BE0AAA629A}" type="pres">
      <dgm:prSet presAssocID="{108F7DFD-5F44-440E-A5BB-16971795E53D}" presName="iconBgRect" presStyleLbl="bgShp" presStyleIdx="3" presStyleCnt="6"/>
      <dgm:spPr/>
    </dgm:pt>
    <dgm:pt modelId="{6442648D-C606-45A5-9250-62608A53A85D}" type="pres">
      <dgm:prSet presAssocID="{108F7DFD-5F44-440E-A5BB-16971795E53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orld"/>
        </a:ext>
      </dgm:extLst>
    </dgm:pt>
    <dgm:pt modelId="{59C6B1AE-0489-4F36-86D4-9843944D3279}" type="pres">
      <dgm:prSet presAssocID="{108F7DFD-5F44-440E-A5BB-16971795E53D}" presName="spaceRect" presStyleCnt="0"/>
      <dgm:spPr/>
    </dgm:pt>
    <dgm:pt modelId="{4A68E474-1D6F-4238-A0AB-001B5A1A81CC}" type="pres">
      <dgm:prSet presAssocID="{108F7DFD-5F44-440E-A5BB-16971795E53D}" presName="textRect" presStyleLbl="revTx" presStyleIdx="3" presStyleCnt="6">
        <dgm:presLayoutVars>
          <dgm:chMax val="1"/>
          <dgm:chPref val="1"/>
        </dgm:presLayoutVars>
      </dgm:prSet>
      <dgm:spPr/>
    </dgm:pt>
    <dgm:pt modelId="{1C8EA70B-BCF4-42B5-B884-63C17A91D215}" type="pres">
      <dgm:prSet presAssocID="{9BF6334B-8F85-4B15-A1B2-F1F1C5D6E63E}" presName="sibTrans" presStyleCnt="0"/>
      <dgm:spPr/>
    </dgm:pt>
    <dgm:pt modelId="{0878CEAE-20F4-4943-85C7-00B19E31A7C3}" type="pres">
      <dgm:prSet presAssocID="{0968735A-764F-47A3-8E58-0E9A818A7474}" presName="compNode" presStyleCnt="0"/>
      <dgm:spPr/>
    </dgm:pt>
    <dgm:pt modelId="{9BE7E9E4-168E-483B-BBB5-77C402360948}" type="pres">
      <dgm:prSet presAssocID="{0968735A-764F-47A3-8E58-0E9A818A7474}" presName="iconBgRect" presStyleLbl="bgShp" presStyleIdx="4" presStyleCnt="6"/>
      <dgm:spPr/>
    </dgm:pt>
    <dgm:pt modelId="{0030006B-7528-413B-80EC-8013B8F8CB50}" type="pres">
      <dgm:prSet presAssocID="{0968735A-764F-47A3-8E58-0E9A818A747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ell"/>
        </a:ext>
      </dgm:extLst>
    </dgm:pt>
    <dgm:pt modelId="{A5A42D98-73B4-4087-9A34-78233C55793C}" type="pres">
      <dgm:prSet presAssocID="{0968735A-764F-47A3-8E58-0E9A818A7474}" presName="spaceRect" presStyleCnt="0"/>
      <dgm:spPr/>
    </dgm:pt>
    <dgm:pt modelId="{E4FA5951-BF82-470F-AB5B-3F3D82599F66}" type="pres">
      <dgm:prSet presAssocID="{0968735A-764F-47A3-8E58-0E9A818A7474}" presName="textRect" presStyleLbl="revTx" presStyleIdx="4" presStyleCnt="6">
        <dgm:presLayoutVars>
          <dgm:chMax val="1"/>
          <dgm:chPref val="1"/>
        </dgm:presLayoutVars>
      </dgm:prSet>
      <dgm:spPr/>
    </dgm:pt>
    <dgm:pt modelId="{2659DE6D-2263-4AD2-BDEA-E2158EA0308F}" type="pres">
      <dgm:prSet presAssocID="{37CBEC55-63D3-4FCC-B042-A60B78656E9A}" presName="sibTrans" presStyleCnt="0"/>
      <dgm:spPr/>
    </dgm:pt>
    <dgm:pt modelId="{B58CA622-958E-44F5-8F8F-D6290D65B936}" type="pres">
      <dgm:prSet presAssocID="{1611F506-36A8-44B4-9C49-60BAD4FDB188}" presName="compNode" presStyleCnt="0"/>
      <dgm:spPr/>
    </dgm:pt>
    <dgm:pt modelId="{512D2DEE-AC47-4937-AB0D-75DDF95F5F12}" type="pres">
      <dgm:prSet presAssocID="{1611F506-36A8-44B4-9C49-60BAD4FDB188}" presName="iconBgRect" presStyleLbl="bgShp" presStyleIdx="5" presStyleCnt="6"/>
      <dgm:spPr/>
    </dgm:pt>
    <dgm:pt modelId="{5EBB62D5-6CCC-408C-9D03-49D10E2EE381}" type="pres">
      <dgm:prSet presAssocID="{1611F506-36A8-44B4-9C49-60BAD4FDB18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tep"/>
        </a:ext>
      </dgm:extLst>
    </dgm:pt>
    <dgm:pt modelId="{877A5374-1806-43EA-A58B-9A750A1118CB}" type="pres">
      <dgm:prSet presAssocID="{1611F506-36A8-44B4-9C49-60BAD4FDB188}" presName="spaceRect" presStyleCnt="0"/>
      <dgm:spPr/>
    </dgm:pt>
    <dgm:pt modelId="{52F39CA4-E351-472A-8C28-ED5C6D865908}" type="pres">
      <dgm:prSet presAssocID="{1611F506-36A8-44B4-9C49-60BAD4FDB188}" presName="textRect" presStyleLbl="revTx" presStyleIdx="5" presStyleCnt="6">
        <dgm:presLayoutVars>
          <dgm:chMax val="1"/>
          <dgm:chPref val="1"/>
        </dgm:presLayoutVars>
      </dgm:prSet>
      <dgm:spPr/>
    </dgm:pt>
  </dgm:ptLst>
  <dgm:cxnLst>
    <dgm:cxn modelId="{5F809D1B-9B62-49E1-8AC0-FCD89C610F7D}" type="presOf" srcId="{A3EE3B35-D39E-4C62-81C5-AA6BB2C0D5EC}" destId="{31CF696A-71E7-49B8-9E6D-19486FCC31D1}" srcOrd="0" destOrd="0" presId="urn:microsoft.com/office/officeart/2018/5/layout/IconCircleLabelList"/>
    <dgm:cxn modelId="{DC55B324-E4C4-4953-93D2-32B2C6E5FD55}" type="presOf" srcId="{37ECF279-375C-434A-B5EB-74220637E1EE}" destId="{AF8BE89D-3C82-40DC-A666-1CF48A6E12C1}" srcOrd="0" destOrd="0" presId="urn:microsoft.com/office/officeart/2018/5/layout/IconCircleLabelList"/>
    <dgm:cxn modelId="{230BF532-D6FC-4F36-971A-E639D9BFA444}" type="presOf" srcId="{FF33014B-B3ED-4FB8-BE5C-C1A3545F8C9E}" destId="{D951B3FF-5CA9-4914-ADB7-52E9D6937A98}" srcOrd="0" destOrd="0" presId="urn:microsoft.com/office/officeart/2018/5/layout/IconCircleLabelList"/>
    <dgm:cxn modelId="{F40D305C-5505-4511-B545-D8D6CEFC7E48}" srcId="{FF33014B-B3ED-4FB8-BE5C-C1A3545F8C9E}" destId="{A3EE3B35-D39E-4C62-81C5-AA6BB2C0D5EC}" srcOrd="0" destOrd="0" parTransId="{AB565C7D-09DC-42F7-AD06-C21B2A0E5ED3}" sibTransId="{CF19C74E-F7D8-4109-8D28-C4F1D76A3648}"/>
    <dgm:cxn modelId="{2C9D4E63-2129-4EC4-99B1-303A7A8C418D}" type="presOf" srcId="{108F7DFD-5F44-440E-A5BB-16971795E53D}" destId="{4A68E474-1D6F-4238-A0AB-001B5A1A81CC}" srcOrd="0" destOrd="0" presId="urn:microsoft.com/office/officeart/2018/5/layout/IconCircleLabelList"/>
    <dgm:cxn modelId="{1FCF404A-2605-4A1E-A9A9-90AED07F8784}" type="presOf" srcId="{1611F506-36A8-44B4-9C49-60BAD4FDB188}" destId="{52F39CA4-E351-472A-8C28-ED5C6D865908}" srcOrd="0" destOrd="0" presId="urn:microsoft.com/office/officeart/2018/5/layout/IconCircleLabelList"/>
    <dgm:cxn modelId="{41288A78-42AB-4221-9674-4037E94C1F64}" srcId="{FF33014B-B3ED-4FB8-BE5C-C1A3545F8C9E}" destId="{2082135C-CF4E-42FC-9B90-D99FDBE71E8C}" srcOrd="1" destOrd="0" parTransId="{BCEEEE52-4DF3-4958-B306-08CEB525EF10}" sibTransId="{9CCB6EE5-6769-4531-8B79-E4F44A92BDC5}"/>
    <dgm:cxn modelId="{BB4F1A59-8EAB-40DD-A3CF-BE77A8D10856}" srcId="{FF33014B-B3ED-4FB8-BE5C-C1A3545F8C9E}" destId="{37ECF279-375C-434A-B5EB-74220637E1EE}" srcOrd="2" destOrd="0" parTransId="{44638734-FF53-4DF5-8693-162CCC713E06}" sibTransId="{75853836-2F2D-45F8-98C0-C9D3F9CAF58B}"/>
    <dgm:cxn modelId="{4AE78592-377E-4228-886C-514C85B9432B}" srcId="{FF33014B-B3ED-4FB8-BE5C-C1A3545F8C9E}" destId="{108F7DFD-5F44-440E-A5BB-16971795E53D}" srcOrd="3" destOrd="0" parTransId="{44B8CC3B-721E-4292-952A-3D50D1BB9C49}" sibTransId="{9BF6334B-8F85-4B15-A1B2-F1F1C5D6E63E}"/>
    <dgm:cxn modelId="{3623BD98-16FA-4825-8AC0-05B982F6B5FE}" srcId="{FF33014B-B3ED-4FB8-BE5C-C1A3545F8C9E}" destId="{1611F506-36A8-44B4-9C49-60BAD4FDB188}" srcOrd="5" destOrd="0" parTransId="{E57B6C04-D14E-4396-A168-3E477F795365}" sibTransId="{6A54FE6D-9720-4284-9ECB-2303B82A1099}"/>
    <dgm:cxn modelId="{AC3A429B-0079-4C61-985C-F0F29AF84A4B}" srcId="{FF33014B-B3ED-4FB8-BE5C-C1A3545F8C9E}" destId="{0968735A-764F-47A3-8E58-0E9A818A7474}" srcOrd="4" destOrd="0" parTransId="{80567784-E8A4-4724-B478-002865C65820}" sibTransId="{37CBEC55-63D3-4FCC-B042-A60B78656E9A}"/>
    <dgm:cxn modelId="{5A358FA2-1DB6-469F-AE51-D20DB5002372}" type="presOf" srcId="{2082135C-CF4E-42FC-9B90-D99FDBE71E8C}" destId="{0B26E199-2018-46D1-ACC0-10151115FC0E}" srcOrd="0" destOrd="0" presId="urn:microsoft.com/office/officeart/2018/5/layout/IconCircleLabelList"/>
    <dgm:cxn modelId="{242A06B6-F18F-4D32-968F-6999E0255736}" type="presOf" srcId="{0968735A-764F-47A3-8E58-0E9A818A7474}" destId="{E4FA5951-BF82-470F-AB5B-3F3D82599F66}" srcOrd="0" destOrd="0" presId="urn:microsoft.com/office/officeart/2018/5/layout/IconCircleLabelList"/>
    <dgm:cxn modelId="{094ADDBC-2B59-4C38-9D59-FA6FCA4C3DB3}" type="presParOf" srcId="{D951B3FF-5CA9-4914-ADB7-52E9D6937A98}" destId="{ECF7B4EA-8903-43C5-8936-7CDCD3FD4450}" srcOrd="0" destOrd="0" presId="urn:microsoft.com/office/officeart/2018/5/layout/IconCircleLabelList"/>
    <dgm:cxn modelId="{79A6F4D4-9C5A-433C-97EF-FA4F2CB2302C}" type="presParOf" srcId="{ECF7B4EA-8903-43C5-8936-7CDCD3FD4450}" destId="{F0F77E0C-45C6-4C63-B06E-5065313AC6F7}" srcOrd="0" destOrd="0" presId="urn:microsoft.com/office/officeart/2018/5/layout/IconCircleLabelList"/>
    <dgm:cxn modelId="{F8ECE4BF-E2A3-4C85-A334-762C5F4893A3}" type="presParOf" srcId="{ECF7B4EA-8903-43C5-8936-7CDCD3FD4450}" destId="{0622BBCD-B6C0-4A38-8F45-13B25FC0DE5A}" srcOrd="1" destOrd="0" presId="urn:microsoft.com/office/officeart/2018/5/layout/IconCircleLabelList"/>
    <dgm:cxn modelId="{6EDDDB9B-A329-4A68-A65E-7718DFC9ACE9}" type="presParOf" srcId="{ECF7B4EA-8903-43C5-8936-7CDCD3FD4450}" destId="{7CF82575-23A3-4290-9F4F-DBB888124059}" srcOrd="2" destOrd="0" presId="urn:microsoft.com/office/officeart/2018/5/layout/IconCircleLabelList"/>
    <dgm:cxn modelId="{F2370D49-3F10-4123-9679-6C2D621DCC90}" type="presParOf" srcId="{ECF7B4EA-8903-43C5-8936-7CDCD3FD4450}" destId="{31CF696A-71E7-49B8-9E6D-19486FCC31D1}" srcOrd="3" destOrd="0" presId="urn:microsoft.com/office/officeart/2018/5/layout/IconCircleLabelList"/>
    <dgm:cxn modelId="{8B6C6238-0E60-4BC1-9BB2-BE55AAA3E065}" type="presParOf" srcId="{D951B3FF-5CA9-4914-ADB7-52E9D6937A98}" destId="{08E67385-6018-4CA9-96C8-5F2254603DAF}" srcOrd="1" destOrd="0" presId="urn:microsoft.com/office/officeart/2018/5/layout/IconCircleLabelList"/>
    <dgm:cxn modelId="{EF31372D-36EB-4A13-A708-029B2C05DB82}" type="presParOf" srcId="{D951B3FF-5CA9-4914-ADB7-52E9D6937A98}" destId="{B9473138-CF82-4C0C-9090-2E0814929AA0}" srcOrd="2" destOrd="0" presId="urn:microsoft.com/office/officeart/2018/5/layout/IconCircleLabelList"/>
    <dgm:cxn modelId="{5C0DE6F9-773F-414F-B846-32E3EE22FB66}" type="presParOf" srcId="{B9473138-CF82-4C0C-9090-2E0814929AA0}" destId="{F355E254-623F-4E80-824D-8CF7E658A7B9}" srcOrd="0" destOrd="0" presId="urn:microsoft.com/office/officeart/2018/5/layout/IconCircleLabelList"/>
    <dgm:cxn modelId="{01E1630E-87B7-4507-AD3D-4B5A74167C7D}" type="presParOf" srcId="{B9473138-CF82-4C0C-9090-2E0814929AA0}" destId="{2C4A8665-1787-47F4-89C4-E083D70A3365}" srcOrd="1" destOrd="0" presId="urn:microsoft.com/office/officeart/2018/5/layout/IconCircleLabelList"/>
    <dgm:cxn modelId="{3A83CBB1-6B52-4AAF-9713-CEF99D15CB3A}" type="presParOf" srcId="{B9473138-CF82-4C0C-9090-2E0814929AA0}" destId="{280E2DA0-F382-410C-BF61-8253853EFD10}" srcOrd="2" destOrd="0" presId="urn:microsoft.com/office/officeart/2018/5/layout/IconCircleLabelList"/>
    <dgm:cxn modelId="{4BCF8B19-FC8F-436E-B585-AE7F9B96520B}" type="presParOf" srcId="{B9473138-CF82-4C0C-9090-2E0814929AA0}" destId="{0B26E199-2018-46D1-ACC0-10151115FC0E}" srcOrd="3" destOrd="0" presId="urn:microsoft.com/office/officeart/2018/5/layout/IconCircleLabelList"/>
    <dgm:cxn modelId="{FD62D6A5-0F8F-42A9-B312-6006345C5766}" type="presParOf" srcId="{D951B3FF-5CA9-4914-ADB7-52E9D6937A98}" destId="{E31324F6-F6CF-4FFA-81E8-258C5E5C6E21}" srcOrd="3" destOrd="0" presId="urn:microsoft.com/office/officeart/2018/5/layout/IconCircleLabelList"/>
    <dgm:cxn modelId="{D0D345A5-CCFD-4D95-BE3C-8DC51B11B546}" type="presParOf" srcId="{D951B3FF-5CA9-4914-ADB7-52E9D6937A98}" destId="{E06B4295-01F9-461D-AE7F-D64A52BB2A1B}" srcOrd="4" destOrd="0" presId="urn:microsoft.com/office/officeart/2018/5/layout/IconCircleLabelList"/>
    <dgm:cxn modelId="{94A9209C-01EA-47FD-B07F-0BD3480020E4}" type="presParOf" srcId="{E06B4295-01F9-461D-AE7F-D64A52BB2A1B}" destId="{C0B789E5-4186-444C-B742-8B43A1CA45BF}" srcOrd="0" destOrd="0" presId="urn:microsoft.com/office/officeart/2018/5/layout/IconCircleLabelList"/>
    <dgm:cxn modelId="{06A20D70-0CE5-4C79-AB8A-8489EA704C10}" type="presParOf" srcId="{E06B4295-01F9-461D-AE7F-D64A52BB2A1B}" destId="{B543ACB8-EED5-4AE8-B899-C71580C10E32}" srcOrd="1" destOrd="0" presId="urn:microsoft.com/office/officeart/2018/5/layout/IconCircleLabelList"/>
    <dgm:cxn modelId="{15355B30-DAEA-4AED-9D5E-FF4724567D62}" type="presParOf" srcId="{E06B4295-01F9-461D-AE7F-D64A52BB2A1B}" destId="{46B7FB4B-D5B9-4614-A7AA-97AA0F729050}" srcOrd="2" destOrd="0" presId="urn:microsoft.com/office/officeart/2018/5/layout/IconCircleLabelList"/>
    <dgm:cxn modelId="{A70E6468-8AE3-4A8A-81E1-5085E5DF6EDA}" type="presParOf" srcId="{E06B4295-01F9-461D-AE7F-D64A52BB2A1B}" destId="{AF8BE89D-3C82-40DC-A666-1CF48A6E12C1}" srcOrd="3" destOrd="0" presId="urn:microsoft.com/office/officeart/2018/5/layout/IconCircleLabelList"/>
    <dgm:cxn modelId="{C06E5629-5AEB-4E87-AF82-90CF2310F97B}" type="presParOf" srcId="{D951B3FF-5CA9-4914-ADB7-52E9D6937A98}" destId="{7CDEB4F9-C0F7-4FB9-9403-B1DD007A432F}" srcOrd="5" destOrd="0" presId="urn:microsoft.com/office/officeart/2018/5/layout/IconCircleLabelList"/>
    <dgm:cxn modelId="{2C3C9ACF-E33B-4C48-9424-F7EDBD4AFEBA}" type="presParOf" srcId="{D951B3FF-5CA9-4914-ADB7-52E9D6937A98}" destId="{79E7323A-0948-45FF-84FA-F5D5CFB84396}" srcOrd="6" destOrd="0" presId="urn:microsoft.com/office/officeart/2018/5/layout/IconCircleLabelList"/>
    <dgm:cxn modelId="{75BC63D2-B8DC-401A-964C-95C88FF4A6E5}" type="presParOf" srcId="{79E7323A-0948-45FF-84FA-F5D5CFB84396}" destId="{5827041A-E71A-4F14-988F-C6BE0AAA629A}" srcOrd="0" destOrd="0" presId="urn:microsoft.com/office/officeart/2018/5/layout/IconCircleLabelList"/>
    <dgm:cxn modelId="{AD275F70-A261-4C0A-A4A2-CC429DF648B8}" type="presParOf" srcId="{79E7323A-0948-45FF-84FA-F5D5CFB84396}" destId="{6442648D-C606-45A5-9250-62608A53A85D}" srcOrd="1" destOrd="0" presId="urn:microsoft.com/office/officeart/2018/5/layout/IconCircleLabelList"/>
    <dgm:cxn modelId="{2BBF66D5-8A81-4B4A-BEDC-DE8F642D9245}" type="presParOf" srcId="{79E7323A-0948-45FF-84FA-F5D5CFB84396}" destId="{59C6B1AE-0489-4F36-86D4-9843944D3279}" srcOrd="2" destOrd="0" presId="urn:microsoft.com/office/officeart/2018/5/layout/IconCircleLabelList"/>
    <dgm:cxn modelId="{306C19A7-0CFE-4C0C-AC34-609196EE7259}" type="presParOf" srcId="{79E7323A-0948-45FF-84FA-F5D5CFB84396}" destId="{4A68E474-1D6F-4238-A0AB-001B5A1A81CC}" srcOrd="3" destOrd="0" presId="urn:microsoft.com/office/officeart/2018/5/layout/IconCircleLabelList"/>
    <dgm:cxn modelId="{C0E7615B-4862-4A45-9224-4171F3E24FE0}" type="presParOf" srcId="{D951B3FF-5CA9-4914-ADB7-52E9D6937A98}" destId="{1C8EA70B-BCF4-42B5-B884-63C17A91D215}" srcOrd="7" destOrd="0" presId="urn:microsoft.com/office/officeart/2018/5/layout/IconCircleLabelList"/>
    <dgm:cxn modelId="{4A75FDCF-1CD0-498F-B8AB-19D3AB9044A3}" type="presParOf" srcId="{D951B3FF-5CA9-4914-ADB7-52E9D6937A98}" destId="{0878CEAE-20F4-4943-85C7-00B19E31A7C3}" srcOrd="8" destOrd="0" presId="urn:microsoft.com/office/officeart/2018/5/layout/IconCircleLabelList"/>
    <dgm:cxn modelId="{95B8676D-7E03-4631-8A7B-47F74AE821EA}" type="presParOf" srcId="{0878CEAE-20F4-4943-85C7-00B19E31A7C3}" destId="{9BE7E9E4-168E-483B-BBB5-77C402360948}" srcOrd="0" destOrd="0" presId="urn:microsoft.com/office/officeart/2018/5/layout/IconCircleLabelList"/>
    <dgm:cxn modelId="{090C4113-D75A-4E09-833D-041B0CA1650C}" type="presParOf" srcId="{0878CEAE-20F4-4943-85C7-00B19E31A7C3}" destId="{0030006B-7528-413B-80EC-8013B8F8CB50}" srcOrd="1" destOrd="0" presId="urn:microsoft.com/office/officeart/2018/5/layout/IconCircleLabelList"/>
    <dgm:cxn modelId="{AD30714A-4086-4479-8FBF-11DF7F0936A7}" type="presParOf" srcId="{0878CEAE-20F4-4943-85C7-00B19E31A7C3}" destId="{A5A42D98-73B4-4087-9A34-78233C55793C}" srcOrd="2" destOrd="0" presId="urn:microsoft.com/office/officeart/2018/5/layout/IconCircleLabelList"/>
    <dgm:cxn modelId="{DC680956-AFF1-412C-A74A-973E15381536}" type="presParOf" srcId="{0878CEAE-20F4-4943-85C7-00B19E31A7C3}" destId="{E4FA5951-BF82-470F-AB5B-3F3D82599F66}" srcOrd="3" destOrd="0" presId="urn:microsoft.com/office/officeart/2018/5/layout/IconCircleLabelList"/>
    <dgm:cxn modelId="{47670063-7B70-4FA0-A1E4-2528DA31ACA9}" type="presParOf" srcId="{D951B3FF-5CA9-4914-ADB7-52E9D6937A98}" destId="{2659DE6D-2263-4AD2-BDEA-E2158EA0308F}" srcOrd="9" destOrd="0" presId="urn:microsoft.com/office/officeart/2018/5/layout/IconCircleLabelList"/>
    <dgm:cxn modelId="{6FCA3931-738E-47E7-8320-66F709F510D8}" type="presParOf" srcId="{D951B3FF-5CA9-4914-ADB7-52E9D6937A98}" destId="{B58CA622-958E-44F5-8F8F-D6290D65B936}" srcOrd="10" destOrd="0" presId="urn:microsoft.com/office/officeart/2018/5/layout/IconCircleLabelList"/>
    <dgm:cxn modelId="{7BCF4E54-1174-45F7-A212-48171A143686}" type="presParOf" srcId="{B58CA622-958E-44F5-8F8F-D6290D65B936}" destId="{512D2DEE-AC47-4937-AB0D-75DDF95F5F12}" srcOrd="0" destOrd="0" presId="urn:microsoft.com/office/officeart/2018/5/layout/IconCircleLabelList"/>
    <dgm:cxn modelId="{B5EE2EC8-6F95-4CDA-94FE-7B47F9B79580}" type="presParOf" srcId="{B58CA622-958E-44F5-8F8F-D6290D65B936}" destId="{5EBB62D5-6CCC-408C-9D03-49D10E2EE381}" srcOrd="1" destOrd="0" presId="urn:microsoft.com/office/officeart/2018/5/layout/IconCircleLabelList"/>
    <dgm:cxn modelId="{AFD640FE-2176-4C44-A266-B8750DEE6920}" type="presParOf" srcId="{B58CA622-958E-44F5-8F8F-D6290D65B936}" destId="{877A5374-1806-43EA-A58B-9A750A1118CB}" srcOrd="2" destOrd="0" presId="urn:microsoft.com/office/officeart/2018/5/layout/IconCircleLabelList"/>
    <dgm:cxn modelId="{F784811D-BCDD-4C6F-824E-BC6923664525}" type="presParOf" srcId="{B58CA622-958E-44F5-8F8F-D6290D65B936}" destId="{52F39CA4-E351-472A-8C28-ED5C6D86590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E39222-7DEA-42BA-9C73-CDA8C37B9BE8}" type="doc">
      <dgm:prSet loTypeId="urn:microsoft.com/office/officeart/2018/2/layout/IconCircleList" loCatId="icon" qsTypeId="urn:microsoft.com/office/officeart/2005/8/quickstyle/simple1" qsCatId="simple" csTypeId="urn:microsoft.com/office/officeart/2005/8/colors/accent2_4" csCatId="accent2" phldr="1"/>
      <dgm:spPr/>
      <dgm:t>
        <a:bodyPr/>
        <a:lstStyle/>
        <a:p>
          <a:endParaRPr lang="en-US"/>
        </a:p>
      </dgm:t>
    </dgm:pt>
    <dgm:pt modelId="{0B95659D-2100-436D-9655-B670F0EE0E3E}">
      <dgm:prSet/>
      <dgm:spPr/>
      <dgm:t>
        <a:bodyPr/>
        <a:lstStyle/>
        <a:p>
          <a:pPr>
            <a:lnSpc>
              <a:spcPct val="100000"/>
            </a:lnSpc>
          </a:pPr>
          <a:r>
            <a:rPr lang="en-US"/>
            <a:t>Mentor-Mentee Meeting Frequency: 1 / Month</a:t>
          </a:r>
        </a:p>
      </dgm:t>
    </dgm:pt>
    <dgm:pt modelId="{A40A643C-8EDF-4A4D-ADA9-CF8F88F8E26E}" type="parTrans" cxnId="{11B33038-934C-47C7-9E1B-D96169CC9936}">
      <dgm:prSet/>
      <dgm:spPr/>
      <dgm:t>
        <a:bodyPr/>
        <a:lstStyle/>
        <a:p>
          <a:endParaRPr lang="en-US"/>
        </a:p>
      </dgm:t>
    </dgm:pt>
    <dgm:pt modelId="{86F80661-15F2-4974-97C1-262364C7C679}" type="sibTrans" cxnId="{11B33038-934C-47C7-9E1B-D96169CC9936}">
      <dgm:prSet/>
      <dgm:spPr/>
      <dgm:t>
        <a:bodyPr/>
        <a:lstStyle/>
        <a:p>
          <a:pPr>
            <a:lnSpc>
              <a:spcPct val="100000"/>
            </a:lnSpc>
          </a:pPr>
          <a:endParaRPr lang="en-US"/>
        </a:p>
      </dgm:t>
    </dgm:pt>
    <dgm:pt modelId="{D0465F9F-54F9-452E-B05D-41AAC2BFA33A}">
      <dgm:prSet/>
      <dgm:spPr/>
      <dgm:t>
        <a:bodyPr/>
        <a:lstStyle/>
        <a:p>
          <a:pPr>
            <a:lnSpc>
              <a:spcPct val="100000"/>
            </a:lnSpc>
          </a:pPr>
          <a:r>
            <a:rPr lang="en-US"/>
            <a:t>Mentor Cohort Meeting Frequency: 1 / Month</a:t>
          </a:r>
        </a:p>
      </dgm:t>
    </dgm:pt>
    <dgm:pt modelId="{231AD19E-77AC-4FB8-AA28-97FB80B757C8}" type="parTrans" cxnId="{D88D1ACC-C621-44E1-81F1-7F6658469784}">
      <dgm:prSet/>
      <dgm:spPr/>
      <dgm:t>
        <a:bodyPr/>
        <a:lstStyle/>
        <a:p>
          <a:endParaRPr lang="en-US"/>
        </a:p>
      </dgm:t>
    </dgm:pt>
    <dgm:pt modelId="{56588440-1295-4D5F-8A49-7B3DEEE42258}" type="sibTrans" cxnId="{D88D1ACC-C621-44E1-81F1-7F6658469784}">
      <dgm:prSet/>
      <dgm:spPr/>
      <dgm:t>
        <a:bodyPr/>
        <a:lstStyle/>
        <a:p>
          <a:pPr>
            <a:lnSpc>
              <a:spcPct val="100000"/>
            </a:lnSpc>
          </a:pPr>
          <a:endParaRPr lang="en-US"/>
        </a:p>
      </dgm:t>
    </dgm:pt>
    <dgm:pt modelId="{ACDBD64B-221B-4FE3-ABD6-C06479F5CC29}">
      <dgm:prSet/>
      <dgm:spPr/>
      <dgm:t>
        <a:bodyPr/>
        <a:lstStyle/>
        <a:p>
          <a:pPr>
            <a:lnSpc>
              <a:spcPct val="100000"/>
            </a:lnSpc>
          </a:pPr>
          <a:r>
            <a:rPr lang="en-US"/>
            <a:t>Complete the Semester Feedback Form </a:t>
          </a:r>
        </a:p>
      </dgm:t>
    </dgm:pt>
    <dgm:pt modelId="{E4082131-D70B-4906-A7FF-6A6AE3B2F472}" type="parTrans" cxnId="{49A35D41-7880-4A61-B28F-50706E3E2A37}">
      <dgm:prSet/>
      <dgm:spPr/>
      <dgm:t>
        <a:bodyPr/>
        <a:lstStyle/>
        <a:p>
          <a:endParaRPr lang="en-US"/>
        </a:p>
      </dgm:t>
    </dgm:pt>
    <dgm:pt modelId="{947837AA-1B1A-4855-A16A-8C7A8857ACD3}" type="sibTrans" cxnId="{49A35D41-7880-4A61-B28F-50706E3E2A37}">
      <dgm:prSet/>
      <dgm:spPr/>
      <dgm:t>
        <a:bodyPr/>
        <a:lstStyle/>
        <a:p>
          <a:pPr>
            <a:lnSpc>
              <a:spcPct val="100000"/>
            </a:lnSpc>
          </a:pPr>
          <a:endParaRPr lang="en-US"/>
        </a:p>
      </dgm:t>
    </dgm:pt>
    <dgm:pt modelId="{A90318BC-1FEB-4DF8-AD62-86B4C9B21649}">
      <dgm:prSet/>
      <dgm:spPr/>
      <dgm:t>
        <a:bodyPr/>
        <a:lstStyle/>
        <a:p>
          <a:pPr>
            <a:lnSpc>
              <a:spcPct val="100000"/>
            </a:lnSpc>
          </a:pPr>
          <a:r>
            <a:rPr lang="en-US"/>
            <a:t>Responsibility to yourself – coping mechanisms, taking care of your/self-care</a:t>
          </a:r>
        </a:p>
      </dgm:t>
    </dgm:pt>
    <dgm:pt modelId="{2D86462A-9296-4AC4-A091-B9B22A4B0D82}" type="parTrans" cxnId="{F0BF6E15-4C29-44D9-9A41-4C3340204BAD}">
      <dgm:prSet/>
      <dgm:spPr/>
      <dgm:t>
        <a:bodyPr/>
        <a:lstStyle/>
        <a:p>
          <a:endParaRPr lang="en-US"/>
        </a:p>
      </dgm:t>
    </dgm:pt>
    <dgm:pt modelId="{0C27BF03-434B-4A3F-A31C-F59873CDAAC6}" type="sibTrans" cxnId="{F0BF6E15-4C29-44D9-9A41-4C3340204BAD}">
      <dgm:prSet/>
      <dgm:spPr/>
      <dgm:t>
        <a:bodyPr/>
        <a:lstStyle/>
        <a:p>
          <a:endParaRPr lang="en-US"/>
        </a:p>
      </dgm:t>
    </dgm:pt>
    <dgm:pt modelId="{89442361-1158-46CB-A196-6BFEC17C5D82}" type="pres">
      <dgm:prSet presAssocID="{00E39222-7DEA-42BA-9C73-CDA8C37B9BE8}" presName="root" presStyleCnt="0">
        <dgm:presLayoutVars>
          <dgm:dir/>
          <dgm:resizeHandles val="exact"/>
        </dgm:presLayoutVars>
      </dgm:prSet>
      <dgm:spPr/>
    </dgm:pt>
    <dgm:pt modelId="{B05EF464-7784-47D1-A4EC-F87AA827CE99}" type="pres">
      <dgm:prSet presAssocID="{00E39222-7DEA-42BA-9C73-CDA8C37B9BE8}" presName="container" presStyleCnt="0">
        <dgm:presLayoutVars>
          <dgm:dir/>
          <dgm:resizeHandles val="exact"/>
        </dgm:presLayoutVars>
      </dgm:prSet>
      <dgm:spPr/>
    </dgm:pt>
    <dgm:pt modelId="{968D9BD6-ABD3-4A7D-8032-746442C714B0}" type="pres">
      <dgm:prSet presAssocID="{0B95659D-2100-436D-9655-B670F0EE0E3E}" presName="compNode" presStyleCnt="0"/>
      <dgm:spPr/>
    </dgm:pt>
    <dgm:pt modelId="{242C5285-5402-481A-B082-8A533E6200CD}" type="pres">
      <dgm:prSet presAssocID="{0B95659D-2100-436D-9655-B670F0EE0E3E}" presName="iconBgRect" presStyleLbl="bgShp" presStyleIdx="0" presStyleCnt="4"/>
      <dgm:spPr/>
    </dgm:pt>
    <dgm:pt modelId="{931F3D6F-1021-4337-82F0-1C4523B8B37B}" type="pres">
      <dgm:prSet presAssocID="{0B95659D-2100-436D-9655-B670F0EE0E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ard Room"/>
        </a:ext>
      </dgm:extLst>
    </dgm:pt>
    <dgm:pt modelId="{AA635AE2-9E3A-47B7-83A5-43DA5ACEDA30}" type="pres">
      <dgm:prSet presAssocID="{0B95659D-2100-436D-9655-B670F0EE0E3E}" presName="spaceRect" presStyleCnt="0"/>
      <dgm:spPr/>
    </dgm:pt>
    <dgm:pt modelId="{54E3D8AD-0B73-45FD-870B-1066DF958B4B}" type="pres">
      <dgm:prSet presAssocID="{0B95659D-2100-436D-9655-B670F0EE0E3E}" presName="textRect" presStyleLbl="revTx" presStyleIdx="0" presStyleCnt="4">
        <dgm:presLayoutVars>
          <dgm:chMax val="1"/>
          <dgm:chPref val="1"/>
        </dgm:presLayoutVars>
      </dgm:prSet>
      <dgm:spPr/>
    </dgm:pt>
    <dgm:pt modelId="{1A9DA590-75D0-4151-8B3F-5DD50323BD43}" type="pres">
      <dgm:prSet presAssocID="{86F80661-15F2-4974-97C1-262364C7C679}" presName="sibTrans" presStyleLbl="sibTrans2D1" presStyleIdx="0" presStyleCnt="0"/>
      <dgm:spPr/>
    </dgm:pt>
    <dgm:pt modelId="{3AB99E82-A16B-47F7-AA5D-09CA731BE25A}" type="pres">
      <dgm:prSet presAssocID="{D0465F9F-54F9-452E-B05D-41AAC2BFA33A}" presName="compNode" presStyleCnt="0"/>
      <dgm:spPr/>
    </dgm:pt>
    <dgm:pt modelId="{4D5353B0-CC21-4D8B-A074-B6DF40AF6144}" type="pres">
      <dgm:prSet presAssocID="{D0465F9F-54F9-452E-B05D-41AAC2BFA33A}" presName="iconBgRect" presStyleLbl="bgShp" presStyleIdx="1" presStyleCnt="4"/>
      <dgm:spPr/>
    </dgm:pt>
    <dgm:pt modelId="{047D054F-6B36-4308-8005-F83D84174D3F}" type="pres">
      <dgm:prSet presAssocID="{D0465F9F-54F9-452E-B05D-41AAC2BFA33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505DF297-73D0-4617-B51F-109A15D27CF7}" type="pres">
      <dgm:prSet presAssocID="{D0465F9F-54F9-452E-B05D-41AAC2BFA33A}" presName="spaceRect" presStyleCnt="0"/>
      <dgm:spPr/>
    </dgm:pt>
    <dgm:pt modelId="{EC6357C7-2530-4CF4-9BCC-9F292832EC44}" type="pres">
      <dgm:prSet presAssocID="{D0465F9F-54F9-452E-B05D-41AAC2BFA33A}" presName="textRect" presStyleLbl="revTx" presStyleIdx="1" presStyleCnt="4">
        <dgm:presLayoutVars>
          <dgm:chMax val="1"/>
          <dgm:chPref val="1"/>
        </dgm:presLayoutVars>
      </dgm:prSet>
      <dgm:spPr/>
    </dgm:pt>
    <dgm:pt modelId="{ACA197C5-1C03-4362-A51C-C516466D44D6}" type="pres">
      <dgm:prSet presAssocID="{56588440-1295-4D5F-8A49-7B3DEEE42258}" presName="sibTrans" presStyleLbl="sibTrans2D1" presStyleIdx="0" presStyleCnt="0"/>
      <dgm:spPr/>
    </dgm:pt>
    <dgm:pt modelId="{3D547412-48DE-4760-8DE1-A9CDFB90271F}" type="pres">
      <dgm:prSet presAssocID="{ACDBD64B-221B-4FE3-ABD6-C06479F5CC29}" presName="compNode" presStyleCnt="0"/>
      <dgm:spPr/>
    </dgm:pt>
    <dgm:pt modelId="{234FC26A-4637-4B07-A8F6-8CE6173D0AF2}" type="pres">
      <dgm:prSet presAssocID="{ACDBD64B-221B-4FE3-ABD6-C06479F5CC29}" presName="iconBgRect" presStyleLbl="bgShp" presStyleIdx="2" presStyleCnt="4"/>
      <dgm:spPr/>
    </dgm:pt>
    <dgm:pt modelId="{B8960929-878E-4E32-BD5D-BF0F28DCDB31}" type="pres">
      <dgm:prSet presAssocID="{ACDBD64B-221B-4FE3-ABD6-C06479F5CC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EDBB5686-504C-4149-8DC3-61FA01239282}" type="pres">
      <dgm:prSet presAssocID="{ACDBD64B-221B-4FE3-ABD6-C06479F5CC29}" presName="spaceRect" presStyleCnt="0"/>
      <dgm:spPr/>
    </dgm:pt>
    <dgm:pt modelId="{1E39D27B-8054-4356-A85E-399B94234677}" type="pres">
      <dgm:prSet presAssocID="{ACDBD64B-221B-4FE3-ABD6-C06479F5CC29}" presName="textRect" presStyleLbl="revTx" presStyleIdx="2" presStyleCnt="4">
        <dgm:presLayoutVars>
          <dgm:chMax val="1"/>
          <dgm:chPref val="1"/>
        </dgm:presLayoutVars>
      </dgm:prSet>
      <dgm:spPr/>
    </dgm:pt>
    <dgm:pt modelId="{997111E1-64DB-4E0A-8FF1-6D04366A69F7}" type="pres">
      <dgm:prSet presAssocID="{947837AA-1B1A-4855-A16A-8C7A8857ACD3}" presName="sibTrans" presStyleLbl="sibTrans2D1" presStyleIdx="0" presStyleCnt="0"/>
      <dgm:spPr/>
    </dgm:pt>
    <dgm:pt modelId="{F2333F41-2175-4818-ABCF-2B478C7D3143}" type="pres">
      <dgm:prSet presAssocID="{A90318BC-1FEB-4DF8-AD62-86B4C9B21649}" presName="compNode" presStyleCnt="0"/>
      <dgm:spPr/>
    </dgm:pt>
    <dgm:pt modelId="{A003535A-C1AA-4724-8ED1-9108A99830B7}" type="pres">
      <dgm:prSet presAssocID="{A90318BC-1FEB-4DF8-AD62-86B4C9B21649}" presName="iconBgRect" presStyleLbl="bgShp" presStyleIdx="3" presStyleCnt="4"/>
      <dgm:spPr/>
    </dgm:pt>
    <dgm:pt modelId="{2AD24C2D-E0E9-464B-8842-F7006FD2E532}" type="pres">
      <dgm:prSet presAssocID="{A90318BC-1FEB-4DF8-AD62-86B4C9B216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rain in head"/>
        </a:ext>
      </dgm:extLst>
    </dgm:pt>
    <dgm:pt modelId="{6C10794D-D313-40FF-B3CC-BE15517D263E}" type="pres">
      <dgm:prSet presAssocID="{A90318BC-1FEB-4DF8-AD62-86B4C9B21649}" presName="spaceRect" presStyleCnt="0"/>
      <dgm:spPr/>
    </dgm:pt>
    <dgm:pt modelId="{AC556754-4C06-437E-B9D1-9E5710DEC593}" type="pres">
      <dgm:prSet presAssocID="{A90318BC-1FEB-4DF8-AD62-86B4C9B21649}" presName="textRect" presStyleLbl="revTx" presStyleIdx="3" presStyleCnt="4">
        <dgm:presLayoutVars>
          <dgm:chMax val="1"/>
          <dgm:chPref val="1"/>
        </dgm:presLayoutVars>
      </dgm:prSet>
      <dgm:spPr/>
    </dgm:pt>
  </dgm:ptLst>
  <dgm:cxnLst>
    <dgm:cxn modelId="{F0BF6E15-4C29-44D9-9A41-4C3340204BAD}" srcId="{00E39222-7DEA-42BA-9C73-CDA8C37B9BE8}" destId="{A90318BC-1FEB-4DF8-AD62-86B4C9B21649}" srcOrd="3" destOrd="0" parTransId="{2D86462A-9296-4AC4-A091-B9B22A4B0D82}" sibTransId="{0C27BF03-434B-4A3F-A31C-F59873CDAAC6}"/>
    <dgm:cxn modelId="{77B09328-BD8A-45AE-8A1A-8EC7DE6054B3}" type="presOf" srcId="{A90318BC-1FEB-4DF8-AD62-86B4C9B21649}" destId="{AC556754-4C06-437E-B9D1-9E5710DEC593}" srcOrd="0" destOrd="0" presId="urn:microsoft.com/office/officeart/2018/2/layout/IconCircleList"/>
    <dgm:cxn modelId="{11B33038-934C-47C7-9E1B-D96169CC9936}" srcId="{00E39222-7DEA-42BA-9C73-CDA8C37B9BE8}" destId="{0B95659D-2100-436D-9655-B670F0EE0E3E}" srcOrd="0" destOrd="0" parTransId="{A40A643C-8EDF-4A4D-ADA9-CF8F88F8E26E}" sibTransId="{86F80661-15F2-4974-97C1-262364C7C679}"/>
    <dgm:cxn modelId="{49A35D41-7880-4A61-B28F-50706E3E2A37}" srcId="{00E39222-7DEA-42BA-9C73-CDA8C37B9BE8}" destId="{ACDBD64B-221B-4FE3-ABD6-C06479F5CC29}" srcOrd="2" destOrd="0" parTransId="{E4082131-D70B-4906-A7FF-6A6AE3B2F472}" sibTransId="{947837AA-1B1A-4855-A16A-8C7A8857ACD3}"/>
    <dgm:cxn modelId="{6B210163-E5FA-47D5-9600-F1993F3786FC}" type="presOf" srcId="{86F80661-15F2-4974-97C1-262364C7C679}" destId="{1A9DA590-75D0-4151-8B3F-5DD50323BD43}" srcOrd="0" destOrd="0" presId="urn:microsoft.com/office/officeart/2018/2/layout/IconCircleList"/>
    <dgm:cxn modelId="{16B4444E-14BB-4199-B887-27F3EA10AB71}" type="presOf" srcId="{00E39222-7DEA-42BA-9C73-CDA8C37B9BE8}" destId="{89442361-1158-46CB-A196-6BFEC17C5D82}" srcOrd="0" destOrd="0" presId="urn:microsoft.com/office/officeart/2018/2/layout/IconCircleList"/>
    <dgm:cxn modelId="{35D9268E-3D8D-490A-BB04-2C40C03D7BCE}" type="presOf" srcId="{0B95659D-2100-436D-9655-B670F0EE0E3E}" destId="{54E3D8AD-0B73-45FD-870B-1066DF958B4B}" srcOrd="0" destOrd="0" presId="urn:microsoft.com/office/officeart/2018/2/layout/IconCircleList"/>
    <dgm:cxn modelId="{B4002097-6ABD-4940-A845-2449B97CBE87}" type="presOf" srcId="{ACDBD64B-221B-4FE3-ABD6-C06479F5CC29}" destId="{1E39D27B-8054-4356-A85E-399B94234677}" srcOrd="0" destOrd="0" presId="urn:microsoft.com/office/officeart/2018/2/layout/IconCircleList"/>
    <dgm:cxn modelId="{398757C3-4BB9-4D2B-AA9B-B87404AD9A75}" type="presOf" srcId="{D0465F9F-54F9-452E-B05D-41AAC2BFA33A}" destId="{EC6357C7-2530-4CF4-9BCC-9F292832EC44}" srcOrd="0" destOrd="0" presId="urn:microsoft.com/office/officeart/2018/2/layout/IconCircleList"/>
    <dgm:cxn modelId="{D88D1ACC-C621-44E1-81F1-7F6658469784}" srcId="{00E39222-7DEA-42BA-9C73-CDA8C37B9BE8}" destId="{D0465F9F-54F9-452E-B05D-41AAC2BFA33A}" srcOrd="1" destOrd="0" parTransId="{231AD19E-77AC-4FB8-AA28-97FB80B757C8}" sibTransId="{56588440-1295-4D5F-8A49-7B3DEEE42258}"/>
    <dgm:cxn modelId="{811A48F2-F171-4501-B8FC-C10FC27C76FC}" type="presOf" srcId="{56588440-1295-4D5F-8A49-7B3DEEE42258}" destId="{ACA197C5-1C03-4362-A51C-C516466D44D6}" srcOrd="0" destOrd="0" presId="urn:microsoft.com/office/officeart/2018/2/layout/IconCircleList"/>
    <dgm:cxn modelId="{317EC8F2-9717-4F8E-AD8E-4E65CD5091A3}" type="presOf" srcId="{947837AA-1B1A-4855-A16A-8C7A8857ACD3}" destId="{997111E1-64DB-4E0A-8FF1-6D04366A69F7}" srcOrd="0" destOrd="0" presId="urn:microsoft.com/office/officeart/2018/2/layout/IconCircleList"/>
    <dgm:cxn modelId="{B1FC1A54-3188-4433-9E31-C3E5EB931880}" type="presParOf" srcId="{89442361-1158-46CB-A196-6BFEC17C5D82}" destId="{B05EF464-7784-47D1-A4EC-F87AA827CE99}" srcOrd="0" destOrd="0" presId="urn:microsoft.com/office/officeart/2018/2/layout/IconCircleList"/>
    <dgm:cxn modelId="{6E0BE14D-0858-418C-AEB9-B8D1F59984CD}" type="presParOf" srcId="{B05EF464-7784-47D1-A4EC-F87AA827CE99}" destId="{968D9BD6-ABD3-4A7D-8032-746442C714B0}" srcOrd="0" destOrd="0" presId="urn:microsoft.com/office/officeart/2018/2/layout/IconCircleList"/>
    <dgm:cxn modelId="{B18B31EE-FD9D-42FC-9E50-2811BA17C6BC}" type="presParOf" srcId="{968D9BD6-ABD3-4A7D-8032-746442C714B0}" destId="{242C5285-5402-481A-B082-8A533E6200CD}" srcOrd="0" destOrd="0" presId="urn:microsoft.com/office/officeart/2018/2/layout/IconCircleList"/>
    <dgm:cxn modelId="{E925A584-9D91-4005-AB42-90ABBABE5D55}" type="presParOf" srcId="{968D9BD6-ABD3-4A7D-8032-746442C714B0}" destId="{931F3D6F-1021-4337-82F0-1C4523B8B37B}" srcOrd="1" destOrd="0" presId="urn:microsoft.com/office/officeart/2018/2/layout/IconCircleList"/>
    <dgm:cxn modelId="{F9C9860E-098F-4007-88E4-5F1905608069}" type="presParOf" srcId="{968D9BD6-ABD3-4A7D-8032-746442C714B0}" destId="{AA635AE2-9E3A-47B7-83A5-43DA5ACEDA30}" srcOrd="2" destOrd="0" presId="urn:microsoft.com/office/officeart/2018/2/layout/IconCircleList"/>
    <dgm:cxn modelId="{C1C5A318-8384-408B-8A7C-68712F77C160}" type="presParOf" srcId="{968D9BD6-ABD3-4A7D-8032-746442C714B0}" destId="{54E3D8AD-0B73-45FD-870B-1066DF958B4B}" srcOrd="3" destOrd="0" presId="urn:microsoft.com/office/officeart/2018/2/layout/IconCircleList"/>
    <dgm:cxn modelId="{65DBF302-30C1-4D4F-BA65-3A1067EBC2BF}" type="presParOf" srcId="{B05EF464-7784-47D1-A4EC-F87AA827CE99}" destId="{1A9DA590-75D0-4151-8B3F-5DD50323BD43}" srcOrd="1" destOrd="0" presId="urn:microsoft.com/office/officeart/2018/2/layout/IconCircleList"/>
    <dgm:cxn modelId="{F905258A-9619-4BDF-937E-CF991C5D1C39}" type="presParOf" srcId="{B05EF464-7784-47D1-A4EC-F87AA827CE99}" destId="{3AB99E82-A16B-47F7-AA5D-09CA731BE25A}" srcOrd="2" destOrd="0" presId="urn:microsoft.com/office/officeart/2018/2/layout/IconCircleList"/>
    <dgm:cxn modelId="{04B16198-0F6F-42A7-9631-73E023BBD86B}" type="presParOf" srcId="{3AB99E82-A16B-47F7-AA5D-09CA731BE25A}" destId="{4D5353B0-CC21-4D8B-A074-B6DF40AF6144}" srcOrd="0" destOrd="0" presId="urn:microsoft.com/office/officeart/2018/2/layout/IconCircleList"/>
    <dgm:cxn modelId="{B4819034-1AC5-40EE-8881-ADB92D9C9678}" type="presParOf" srcId="{3AB99E82-A16B-47F7-AA5D-09CA731BE25A}" destId="{047D054F-6B36-4308-8005-F83D84174D3F}" srcOrd="1" destOrd="0" presId="urn:microsoft.com/office/officeart/2018/2/layout/IconCircleList"/>
    <dgm:cxn modelId="{950CAD80-B6A5-42DA-ADE8-1CE2AC5B0A7A}" type="presParOf" srcId="{3AB99E82-A16B-47F7-AA5D-09CA731BE25A}" destId="{505DF297-73D0-4617-B51F-109A15D27CF7}" srcOrd="2" destOrd="0" presId="urn:microsoft.com/office/officeart/2018/2/layout/IconCircleList"/>
    <dgm:cxn modelId="{D5315966-E7DA-4BDE-8767-96F7D8B94163}" type="presParOf" srcId="{3AB99E82-A16B-47F7-AA5D-09CA731BE25A}" destId="{EC6357C7-2530-4CF4-9BCC-9F292832EC44}" srcOrd="3" destOrd="0" presId="urn:microsoft.com/office/officeart/2018/2/layout/IconCircleList"/>
    <dgm:cxn modelId="{ABE2CAB1-DBCA-4B4E-91C2-3763AB1A4295}" type="presParOf" srcId="{B05EF464-7784-47D1-A4EC-F87AA827CE99}" destId="{ACA197C5-1C03-4362-A51C-C516466D44D6}" srcOrd="3" destOrd="0" presId="urn:microsoft.com/office/officeart/2018/2/layout/IconCircleList"/>
    <dgm:cxn modelId="{5B6E0619-BB6F-4AFE-AC91-0BD065065428}" type="presParOf" srcId="{B05EF464-7784-47D1-A4EC-F87AA827CE99}" destId="{3D547412-48DE-4760-8DE1-A9CDFB90271F}" srcOrd="4" destOrd="0" presId="urn:microsoft.com/office/officeart/2018/2/layout/IconCircleList"/>
    <dgm:cxn modelId="{6DAEAC14-259D-441E-A660-2C1E536340B8}" type="presParOf" srcId="{3D547412-48DE-4760-8DE1-A9CDFB90271F}" destId="{234FC26A-4637-4B07-A8F6-8CE6173D0AF2}" srcOrd="0" destOrd="0" presId="urn:microsoft.com/office/officeart/2018/2/layout/IconCircleList"/>
    <dgm:cxn modelId="{066FF7CB-CF81-4EC7-B507-E242A631ADBD}" type="presParOf" srcId="{3D547412-48DE-4760-8DE1-A9CDFB90271F}" destId="{B8960929-878E-4E32-BD5D-BF0F28DCDB31}" srcOrd="1" destOrd="0" presId="urn:microsoft.com/office/officeart/2018/2/layout/IconCircleList"/>
    <dgm:cxn modelId="{CD393504-1EF0-451F-9AEF-D1E5DDF5C834}" type="presParOf" srcId="{3D547412-48DE-4760-8DE1-A9CDFB90271F}" destId="{EDBB5686-504C-4149-8DC3-61FA01239282}" srcOrd="2" destOrd="0" presId="urn:microsoft.com/office/officeart/2018/2/layout/IconCircleList"/>
    <dgm:cxn modelId="{34B96D4D-39BC-4B06-856E-7AAE4F05A0D9}" type="presParOf" srcId="{3D547412-48DE-4760-8DE1-A9CDFB90271F}" destId="{1E39D27B-8054-4356-A85E-399B94234677}" srcOrd="3" destOrd="0" presId="urn:microsoft.com/office/officeart/2018/2/layout/IconCircleList"/>
    <dgm:cxn modelId="{EEEB14B8-F4B1-41F9-906F-BB215B1815FD}" type="presParOf" srcId="{B05EF464-7784-47D1-A4EC-F87AA827CE99}" destId="{997111E1-64DB-4E0A-8FF1-6D04366A69F7}" srcOrd="5" destOrd="0" presId="urn:microsoft.com/office/officeart/2018/2/layout/IconCircleList"/>
    <dgm:cxn modelId="{F32E1221-F7E9-4962-9FCE-6C95721D9EEB}" type="presParOf" srcId="{B05EF464-7784-47D1-A4EC-F87AA827CE99}" destId="{F2333F41-2175-4818-ABCF-2B478C7D3143}" srcOrd="6" destOrd="0" presId="urn:microsoft.com/office/officeart/2018/2/layout/IconCircleList"/>
    <dgm:cxn modelId="{C773A64F-A593-4F3D-A2F7-848F5421A8E9}" type="presParOf" srcId="{F2333F41-2175-4818-ABCF-2B478C7D3143}" destId="{A003535A-C1AA-4724-8ED1-9108A99830B7}" srcOrd="0" destOrd="0" presId="urn:microsoft.com/office/officeart/2018/2/layout/IconCircleList"/>
    <dgm:cxn modelId="{EC5E6754-C862-4D3A-A423-25510D36A726}" type="presParOf" srcId="{F2333F41-2175-4818-ABCF-2B478C7D3143}" destId="{2AD24C2D-E0E9-464B-8842-F7006FD2E532}" srcOrd="1" destOrd="0" presId="urn:microsoft.com/office/officeart/2018/2/layout/IconCircleList"/>
    <dgm:cxn modelId="{1D783A6D-D88C-48E3-A2C2-41100A8C1460}" type="presParOf" srcId="{F2333F41-2175-4818-ABCF-2B478C7D3143}" destId="{6C10794D-D313-40FF-B3CC-BE15517D263E}" srcOrd="2" destOrd="0" presId="urn:microsoft.com/office/officeart/2018/2/layout/IconCircleList"/>
    <dgm:cxn modelId="{7E30FBFD-7E87-4DF5-87F7-2493167E2E5A}" type="presParOf" srcId="{F2333F41-2175-4818-ABCF-2B478C7D3143}" destId="{AC556754-4C06-437E-B9D1-9E5710DEC59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C7644-2E1E-4E5F-BC49-064AAA11E351}" type="doc">
      <dgm:prSet loTypeId="urn:microsoft.com/office/officeart/2005/8/layout/cycle6" loCatId="cycle" qsTypeId="urn:microsoft.com/office/officeart/2005/8/quickstyle/simple3" qsCatId="simple" csTypeId="urn:microsoft.com/office/officeart/2005/8/colors/accent2_2" csCatId="accent2" phldr="1"/>
      <dgm:spPr/>
      <dgm:t>
        <a:bodyPr/>
        <a:lstStyle/>
        <a:p>
          <a:endParaRPr lang="en-US"/>
        </a:p>
      </dgm:t>
    </dgm:pt>
    <dgm:pt modelId="{ECA6A833-EB6F-43A8-9EDA-60E1E36663B1}">
      <dgm:prSet phldrT="[Text]" phldr="0"/>
      <dgm:spPr/>
      <dgm:t>
        <a:bodyPr/>
        <a:lstStyle/>
        <a:p>
          <a:pPr rtl="0"/>
          <a:r>
            <a:rPr lang="en-US">
              <a:latin typeface="Helvetica Neue"/>
            </a:rPr>
            <a:t>Interpersonal Skills</a:t>
          </a:r>
        </a:p>
      </dgm:t>
    </dgm:pt>
    <dgm:pt modelId="{57F62C15-D235-4550-B24E-9D2B560D0A98}" type="parTrans" cxnId="{53CA31DD-B91D-4B43-9DC4-CB683640696E}">
      <dgm:prSet/>
      <dgm:spPr/>
      <dgm:t>
        <a:bodyPr/>
        <a:lstStyle/>
        <a:p>
          <a:endParaRPr lang="en-US"/>
        </a:p>
      </dgm:t>
    </dgm:pt>
    <dgm:pt modelId="{262CD3E1-B3C5-4FD2-BA5D-E4534A2B7330}" type="sibTrans" cxnId="{53CA31DD-B91D-4B43-9DC4-CB683640696E}">
      <dgm:prSet/>
      <dgm:spPr/>
      <dgm:t>
        <a:bodyPr/>
        <a:lstStyle/>
        <a:p>
          <a:endParaRPr lang="en-US"/>
        </a:p>
      </dgm:t>
    </dgm:pt>
    <dgm:pt modelId="{A2982EBC-FBEC-482F-B7EC-F6B0E6F90526}">
      <dgm:prSet phldrT="[Text]" phldr="0"/>
      <dgm:spPr/>
      <dgm:t>
        <a:bodyPr/>
        <a:lstStyle/>
        <a:p>
          <a:r>
            <a:rPr lang="en-US">
              <a:latin typeface="Helvetica Neue"/>
            </a:rPr>
            <a:t>Communication</a:t>
          </a:r>
        </a:p>
      </dgm:t>
    </dgm:pt>
    <dgm:pt modelId="{6DDAC575-B01C-48D8-A299-DCD35356AED9}" type="parTrans" cxnId="{9A60CE5F-8EA9-47B6-8F79-F489278AAFAC}">
      <dgm:prSet/>
      <dgm:spPr/>
      <dgm:t>
        <a:bodyPr/>
        <a:lstStyle/>
        <a:p>
          <a:endParaRPr lang="en-US"/>
        </a:p>
      </dgm:t>
    </dgm:pt>
    <dgm:pt modelId="{0C6380F4-5BAA-43C5-9122-F0D11BBF123B}" type="sibTrans" cxnId="{9A60CE5F-8EA9-47B6-8F79-F489278AAFAC}">
      <dgm:prSet/>
      <dgm:spPr/>
      <dgm:t>
        <a:bodyPr/>
        <a:lstStyle/>
        <a:p>
          <a:endParaRPr lang="en-US"/>
        </a:p>
      </dgm:t>
    </dgm:pt>
    <dgm:pt modelId="{FBF90EFD-2208-4EA1-B88C-2C6636A81914}">
      <dgm:prSet phldrT="[Text]" phldr="0"/>
      <dgm:spPr/>
      <dgm:t>
        <a:bodyPr/>
        <a:lstStyle/>
        <a:p>
          <a:pPr rtl="0"/>
          <a:r>
            <a:rPr lang="en-US">
              <a:latin typeface="Helvetica Neue"/>
            </a:rPr>
            <a:t>Open-Ended Questions</a:t>
          </a:r>
        </a:p>
      </dgm:t>
    </dgm:pt>
    <dgm:pt modelId="{88B009EF-D402-437C-A83C-0F140E41D71F}" type="parTrans" cxnId="{7C39C374-9A11-4110-AAB1-451340D496B4}">
      <dgm:prSet/>
      <dgm:spPr/>
      <dgm:t>
        <a:bodyPr/>
        <a:lstStyle/>
        <a:p>
          <a:endParaRPr lang="en-US"/>
        </a:p>
      </dgm:t>
    </dgm:pt>
    <dgm:pt modelId="{D7473C60-648C-431E-9F9A-00311069EB7D}" type="sibTrans" cxnId="{7C39C374-9A11-4110-AAB1-451340D496B4}">
      <dgm:prSet/>
      <dgm:spPr/>
      <dgm:t>
        <a:bodyPr/>
        <a:lstStyle/>
        <a:p>
          <a:endParaRPr lang="en-US"/>
        </a:p>
      </dgm:t>
    </dgm:pt>
    <dgm:pt modelId="{3F964A6B-4417-4096-8E70-D1B438DB7098}" type="pres">
      <dgm:prSet presAssocID="{29FC7644-2E1E-4E5F-BC49-064AAA11E351}" presName="cycle" presStyleCnt="0">
        <dgm:presLayoutVars>
          <dgm:dir/>
          <dgm:resizeHandles val="exact"/>
        </dgm:presLayoutVars>
      </dgm:prSet>
      <dgm:spPr/>
    </dgm:pt>
    <dgm:pt modelId="{232EAA23-2C8A-4AA2-BE05-66A5604EAFB6}" type="pres">
      <dgm:prSet presAssocID="{ECA6A833-EB6F-43A8-9EDA-60E1E36663B1}" presName="node" presStyleLbl="node1" presStyleIdx="0" presStyleCnt="3">
        <dgm:presLayoutVars>
          <dgm:bulletEnabled val="1"/>
        </dgm:presLayoutVars>
      </dgm:prSet>
      <dgm:spPr/>
    </dgm:pt>
    <dgm:pt modelId="{7981D455-5ED8-43DC-A4B0-07F53FBFA878}" type="pres">
      <dgm:prSet presAssocID="{ECA6A833-EB6F-43A8-9EDA-60E1E36663B1}" presName="spNode" presStyleCnt="0"/>
      <dgm:spPr/>
    </dgm:pt>
    <dgm:pt modelId="{A07C6F09-61D3-4356-A469-9ECAC28499E4}" type="pres">
      <dgm:prSet presAssocID="{262CD3E1-B3C5-4FD2-BA5D-E4534A2B7330}" presName="sibTrans" presStyleLbl="sibTrans1D1" presStyleIdx="0" presStyleCnt="3"/>
      <dgm:spPr/>
    </dgm:pt>
    <dgm:pt modelId="{CE87A241-BBC1-4C3C-87DD-17E72D868FC4}" type="pres">
      <dgm:prSet presAssocID="{A2982EBC-FBEC-482F-B7EC-F6B0E6F90526}" presName="node" presStyleLbl="node1" presStyleIdx="1" presStyleCnt="3">
        <dgm:presLayoutVars>
          <dgm:bulletEnabled val="1"/>
        </dgm:presLayoutVars>
      </dgm:prSet>
      <dgm:spPr/>
    </dgm:pt>
    <dgm:pt modelId="{A052406E-CF00-4646-964E-CA3E6E1A4036}" type="pres">
      <dgm:prSet presAssocID="{A2982EBC-FBEC-482F-B7EC-F6B0E6F90526}" presName="spNode" presStyleCnt="0"/>
      <dgm:spPr/>
    </dgm:pt>
    <dgm:pt modelId="{5B3F5D72-B17E-45FC-9E05-BB579920CF95}" type="pres">
      <dgm:prSet presAssocID="{0C6380F4-5BAA-43C5-9122-F0D11BBF123B}" presName="sibTrans" presStyleLbl="sibTrans1D1" presStyleIdx="1" presStyleCnt="3"/>
      <dgm:spPr/>
    </dgm:pt>
    <dgm:pt modelId="{635ACACC-D03B-4A09-B899-13BC6A46311F}" type="pres">
      <dgm:prSet presAssocID="{FBF90EFD-2208-4EA1-B88C-2C6636A81914}" presName="node" presStyleLbl="node1" presStyleIdx="2" presStyleCnt="3">
        <dgm:presLayoutVars>
          <dgm:bulletEnabled val="1"/>
        </dgm:presLayoutVars>
      </dgm:prSet>
      <dgm:spPr/>
    </dgm:pt>
    <dgm:pt modelId="{2D0C9B59-37A4-4DE0-BB89-9AECE5F9C6E7}" type="pres">
      <dgm:prSet presAssocID="{FBF90EFD-2208-4EA1-B88C-2C6636A81914}" presName="spNode" presStyleCnt="0"/>
      <dgm:spPr/>
    </dgm:pt>
    <dgm:pt modelId="{6C732BC6-24B5-4DA6-99BF-E07ADBE93B4E}" type="pres">
      <dgm:prSet presAssocID="{D7473C60-648C-431E-9F9A-00311069EB7D}" presName="sibTrans" presStyleLbl="sibTrans1D1" presStyleIdx="2" presStyleCnt="3"/>
      <dgm:spPr/>
    </dgm:pt>
  </dgm:ptLst>
  <dgm:cxnLst>
    <dgm:cxn modelId="{CCB4561A-84CF-4054-8F7B-09476742F25C}" type="presOf" srcId="{29FC7644-2E1E-4E5F-BC49-064AAA11E351}" destId="{3F964A6B-4417-4096-8E70-D1B438DB7098}" srcOrd="0" destOrd="0" presId="urn:microsoft.com/office/officeart/2005/8/layout/cycle6"/>
    <dgm:cxn modelId="{4A44C127-872F-4615-9C05-C39E2A73CFAA}" type="presOf" srcId="{D7473C60-648C-431E-9F9A-00311069EB7D}" destId="{6C732BC6-24B5-4DA6-99BF-E07ADBE93B4E}" srcOrd="0" destOrd="0" presId="urn:microsoft.com/office/officeart/2005/8/layout/cycle6"/>
    <dgm:cxn modelId="{9A60CE5F-8EA9-47B6-8F79-F489278AAFAC}" srcId="{29FC7644-2E1E-4E5F-BC49-064AAA11E351}" destId="{A2982EBC-FBEC-482F-B7EC-F6B0E6F90526}" srcOrd="1" destOrd="0" parTransId="{6DDAC575-B01C-48D8-A299-DCD35356AED9}" sibTransId="{0C6380F4-5BAA-43C5-9122-F0D11BBF123B}"/>
    <dgm:cxn modelId="{999A786B-7EA3-4443-84BB-62E20474A251}" type="presOf" srcId="{A2982EBC-FBEC-482F-B7EC-F6B0E6F90526}" destId="{CE87A241-BBC1-4C3C-87DD-17E72D868FC4}" srcOrd="0" destOrd="0" presId="urn:microsoft.com/office/officeart/2005/8/layout/cycle6"/>
    <dgm:cxn modelId="{200B3972-F3BE-4D25-BBDD-69C91AB59766}" type="presOf" srcId="{0C6380F4-5BAA-43C5-9122-F0D11BBF123B}" destId="{5B3F5D72-B17E-45FC-9E05-BB579920CF95}" srcOrd="0" destOrd="0" presId="urn:microsoft.com/office/officeart/2005/8/layout/cycle6"/>
    <dgm:cxn modelId="{7C39C374-9A11-4110-AAB1-451340D496B4}" srcId="{29FC7644-2E1E-4E5F-BC49-064AAA11E351}" destId="{FBF90EFD-2208-4EA1-B88C-2C6636A81914}" srcOrd="2" destOrd="0" parTransId="{88B009EF-D402-437C-A83C-0F140E41D71F}" sibTransId="{D7473C60-648C-431E-9F9A-00311069EB7D}"/>
    <dgm:cxn modelId="{1A4D758C-C9AF-43F4-9049-7C9B815F5D0F}" type="presOf" srcId="{262CD3E1-B3C5-4FD2-BA5D-E4534A2B7330}" destId="{A07C6F09-61D3-4356-A469-9ECAC28499E4}" srcOrd="0" destOrd="0" presId="urn:microsoft.com/office/officeart/2005/8/layout/cycle6"/>
    <dgm:cxn modelId="{A87378C8-4E1B-4307-BD85-85ABCB22B1E1}" type="presOf" srcId="{FBF90EFD-2208-4EA1-B88C-2C6636A81914}" destId="{635ACACC-D03B-4A09-B899-13BC6A46311F}" srcOrd="0" destOrd="0" presId="urn:microsoft.com/office/officeart/2005/8/layout/cycle6"/>
    <dgm:cxn modelId="{11A8D5CE-10B6-47A9-8DED-D435250DB480}" type="presOf" srcId="{ECA6A833-EB6F-43A8-9EDA-60E1E36663B1}" destId="{232EAA23-2C8A-4AA2-BE05-66A5604EAFB6}" srcOrd="0" destOrd="0" presId="urn:microsoft.com/office/officeart/2005/8/layout/cycle6"/>
    <dgm:cxn modelId="{53CA31DD-B91D-4B43-9DC4-CB683640696E}" srcId="{29FC7644-2E1E-4E5F-BC49-064AAA11E351}" destId="{ECA6A833-EB6F-43A8-9EDA-60E1E36663B1}" srcOrd="0" destOrd="0" parTransId="{57F62C15-D235-4550-B24E-9D2B560D0A98}" sibTransId="{262CD3E1-B3C5-4FD2-BA5D-E4534A2B7330}"/>
    <dgm:cxn modelId="{FABD2E9C-FCD2-4C01-B52E-E72E92EB880A}" type="presParOf" srcId="{3F964A6B-4417-4096-8E70-D1B438DB7098}" destId="{232EAA23-2C8A-4AA2-BE05-66A5604EAFB6}" srcOrd="0" destOrd="0" presId="urn:microsoft.com/office/officeart/2005/8/layout/cycle6"/>
    <dgm:cxn modelId="{F0A6CE84-4336-47A1-AFF1-93C35381DF54}" type="presParOf" srcId="{3F964A6B-4417-4096-8E70-D1B438DB7098}" destId="{7981D455-5ED8-43DC-A4B0-07F53FBFA878}" srcOrd="1" destOrd="0" presId="urn:microsoft.com/office/officeart/2005/8/layout/cycle6"/>
    <dgm:cxn modelId="{AD36B567-8A1C-4658-9993-8266D91E46B6}" type="presParOf" srcId="{3F964A6B-4417-4096-8E70-D1B438DB7098}" destId="{A07C6F09-61D3-4356-A469-9ECAC28499E4}" srcOrd="2" destOrd="0" presId="urn:microsoft.com/office/officeart/2005/8/layout/cycle6"/>
    <dgm:cxn modelId="{653ADDB7-4EF9-4FA7-82E2-BE095DC8D6A0}" type="presParOf" srcId="{3F964A6B-4417-4096-8E70-D1B438DB7098}" destId="{CE87A241-BBC1-4C3C-87DD-17E72D868FC4}" srcOrd="3" destOrd="0" presId="urn:microsoft.com/office/officeart/2005/8/layout/cycle6"/>
    <dgm:cxn modelId="{69F969FD-2C28-4D96-AA44-FCCEDC7DA395}" type="presParOf" srcId="{3F964A6B-4417-4096-8E70-D1B438DB7098}" destId="{A052406E-CF00-4646-964E-CA3E6E1A4036}" srcOrd="4" destOrd="0" presId="urn:microsoft.com/office/officeart/2005/8/layout/cycle6"/>
    <dgm:cxn modelId="{7F1DA2D9-B151-42EE-B52A-2561E94459C0}" type="presParOf" srcId="{3F964A6B-4417-4096-8E70-D1B438DB7098}" destId="{5B3F5D72-B17E-45FC-9E05-BB579920CF95}" srcOrd="5" destOrd="0" presId="urn:microsoft.com/office/officeart/2005/8/layout/cycle6"/>
    <dgm:cxn modelId="{7114DD7A-7009-40CA-85D2-6B610000DB2F}" type="presParOf" srcId="{3F964A6B-4417-4096-8E70-D1B438DB7098}" destId="{635ACACC-D03B-4A09-B899-13BC6A46311F}" srcOrd="6" destOrd="0" presId="urn:microsoft.com/office/officeart/2005/8/layout/cycle6"/>
    <dgm:cxn modelId="{D175D3C3-9FEA-48F2-B350-E9641BB4F8EE}" type="presParOf" srcId="{3F964A6B-4417-4096-8E70-D1B438DB7098}" destId="{2D0C9B59-37A4-4DE0-BB89-9AECE5F9C6E7}" srcOrd="7" destOrd="0" presId="urn:microsoft.com/office/officeart/2005/8/layout/cycle6"/>
    <dgm:cxn modelId="{3462C1C6-6C60-4593-A33F-51994FCEB916}" type="presParOf" srcId="{3F964A6B-4417-4096-8E70-D1B438DB7098}" destId="{6C732BC6-24B5-4DA6-99BF-E07ADBE93B4E}"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2A23B1-C41A-44A9-AD55-DB516A447552}"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US"/>
        </a:p>
      </dgm:t>
    </dgm:pt>
    <dgm:pt modelId="{46DE8732-D487-4750-AF01-74317D3396CE}">
      <dgm:prSet phldrT="[Text]" phldr="0"/>
      <dgm:spPr/>
      <dgm:t>
        <a:bodyPr/>
        <a:lstStyle/>
        <a:p>
          <a:pPr rtl="0"/>
          <a:r>
            <a:rPr lang="en-US">
              <a:latin typeface="Source Sans Pro"/>
            </a:rPr>
            <a:t>Open-Ended Questions</a:t>
          </a:r>
          <a:endParaRPr lang="en-US"/>
        </a:p>
      </dgm:t>
    </dgm:pt>
    <dgm:pt modelId="{3F38290C-8570-4DEA-B3B2-2632755D2553}" type="parTrans" cxnId="{4BC2BF6F-8F67-4980-A590-B00D6579A58A}">
      <dgm:prSet/>
      <dgm:spPr/>
      <dgm:t>
        <a:bodyPr/>
        <a:lstStyle/>
        <a:p>
          <a:endParaRPr lang="en-US"/>
        </a:p>
      </dgm:t>
    </dgm:pt>
    <dgm:pt modelId="{FAD5407E-2BF1-407F-9615-E0FBD8743E56}" type="sibTrans" cxnId="{4BC2BF6F-8F67-4980-A590-B00D6579A58A}">
      <dgm:prSet/>
      <dgm:spPr/>
      <dgm:t>
        <a:bodyPr/>
        <a:lstStyle/>
        <a:p>
          <a:endParaRPr lang="en-US"/>
        </a:p>
      </dgm:t>
    </dgm:pt>
    <dgm:pt modelId="{5AAC86E7-A1AF-46CF-9316-4F5996063F83}">
      <dgm:prSet phldrT="[Text]" phldr="0"/>
      <dgm:spPr/>
      <dgm:t>
        <a:bodyPr/>
        <a:lstStyle/>
        <a:p>
          <a:pPr rtl="0"/>
          <a:r>
            <a:rPr lang="en-US">
              <a:latin typeface="Source Sans Pro"/>
            </a:rPr>
            <a:t>What is top of mind for you?</a:t>
          </a:r>
          <a:endParaRPr lang="en-US"/>
        </a:p>
      </dgm:t>
    </dgm:pt>
    <dgm:pt modelId="{DD7EF7C4-7581-42AB-819B-AA5EF4BE2228}" type="parTrans" cxnId="{3149E843-5188-4FF1-B6F2-0F645BAB0FBC}">
      <dgm:prSet/>
      <dgm:spPr/>
      <dgm:t>
        <a:bodyPr/>
        <a:lstStyle/>
        <a:p>
          <a:endParaRPr lang="en-US"/>
        </a:p>
      </dgm:t>
    </dgm:pt>
    <dgm:pt modelId="{AFBB35CC-EFC4-4098-BA68-4382C75A06AF}" type="sibTrans" cxnId="{3149E843-5188-4FF1-B6F2-0F645BAB0FBC}">
      <dgm:prSet/>
      <dgm:spPr/>
      <dgm:t>
        <a:bodyPr/>
        <a:lstStyle/>
        <a:p>
          <a:endParaRPr lang="en-US"/>
        </a:p>
      </dgm:t>
    </dgm:pt>
    <dgm:pt modelId="{DEF41FFB-E2C1-4F89-AD0D-2A3162D62935}">
      <dgm:prSet phldrT="[Text]" phldr="0"/>
      <dgm:spPr/>
      <dgm:t>
        <a:bodyPr/>
        <a:lstStyle/>
        <a:p>
          <a:pPr rtl="0"/>
          <a:r>
            <a:rPr lang="en-US">
              <a:latin typeface="Source Sans Pro"/>
            </a:rPr>
            <a:t>How do you think that I can help you with this?</a:t>
          </a:r>
          <a:endParaRPr lang="en-US"/>
        </a:p>
      </dgm:t>
    </dgm:pt>
    <dgm:pt modelId="{80272F67-4D15-471A-A273-27060C68D747}" type="parTrans" cxnId="{705AF700-239A-41DC-B885-1D6B922791BE}">
      <dgm:prSet/>
      <dgm:spPr/>
      <dgm:t>
        <a:bodyPr/>
        <a:lstStyle/>
        <a:p>
          <a:endParaRPr lang="en-US"/>
        </a:p>
      </dgm:t>
    </dgm:pt>
    <dgm:pt modelId="{D297AB31-FD0C-4346-ABA5-B80454B1BAEE}" type="sibTrans" cxnId="{705AF700-239A-41DC-B885-1D6B922791BE}">
      <dgm:prSet/>
      <dgm:spPr/>
      <dgm:t>
        <a:bodyPr/>
        <a:lstStyle/>
        <a:p>
          <a:endParaRPr lang="en-US"/>
        </a:p>
      </dgm:t>
    </dgm:pt>
    <dgm:pt modelId="{8C56552C-57FD-4AFB-AFA0-727F3B104345}">
      <dgm:prSet phldrT="[Text]" phldr="0"/>
      <dgm:spPr/>
      <dgm:t>
        <a:bodyPr/>
        <a:lstStyle/>
        <a:p>
          <a:pPr rtl="0"/>
          <a:r>
            <a:rPr lang="en-US">
              <a:latin typeface="Source Sans Pro"/>
            </a:rPr>
            <a:t>Interpersonal Skills</a:t>
          </a:r>
          <a:endParaRPr lang="en-US"/>
        </a:p>
      </dgm:t>
    </dgm:pt>
    <dgm:pt modelId="{A1E9499F-0167-4283-B504-1BD2AE13E45C}" type="parTrans" cxnId="{C93A87ED-3420-4D4E-9FD2-CA34685B8FC2}">
      <dgm:prSet/>
      <dgm:spPr/>
      <dgm:t>
        <a:bodyPr/>
        <a:lstStyle/>
        <a:p>
          <a:endParaRPr lang="en-US"/>
        </a:p>
      </dgm:t>
    </dgm:pt>
    <dgm:pt modelId="{CB41D9BE-ACAF-49AB-B909-498A0A2B21E6}" type="sibTrans" cxnId="{C93A87ED-3420-4D4E-9FD2-CA34685B8FC2}">
      <dgm:prSet/>
      <dgm:spPr/>
      <dgm:t>
        <a:bodyPr/>
        <a:lstStyle/>
        <a:p>
          <a:endParaRPr lang="en-US"/>
        </a:p>
      </dgm:t>
    </dgm:pt>
    <dgm:pt modelId="{8DFC126A-2850-4675-878C-786D6C5E9C74}">
      <dgm:prSet phldrT="[Text]" phldr="0"/>
      <dgm:spPr/>
      <dgm:t>
        <a:bodyPr/>
        <a:lstStyle/>
        <a:p>
          <a:pPr rtl="0"/>
          <a:r>
            <a:rPr lang="en-US">
              <a:latin typeface="Source Sans Pro"/>
            </a:rPr>
            <a:t>Active Listening</a:t>
          </a:r>
          <a:endParaRPr lang="en-US"/>
        </a:p>
      </dgm:t>
    </dgm:pt>
    <dgm:pt modelId="{7CC5809F-2234-481D-8A2F-4D9F4AC2649B}" type="parTrans" cxnId="{DEA85C7E-9BBA-4E84-94EB-3BFCE1A63EA0}">
      <dgm:prSet/>
      <dgm:spPr/>
      <dgm:t>
        <a:bodyPr/>
        <a:lstStyle/>
        <a:p>
          <a:endParaRPr lang="en-US"/>
        </a:p>
      </dgm:t>
    </dgm:pt>
    <dgm:pt modelId="{E0DDA8C8-EC6E-40E0-8843-B56A93BB039D}" type="sibTrans" cxnId="{DEA85C7E-9BBA-4E84-94EB-3BFCE1A63EA0}">
      <dgm:prSet/>
      <dgm:spPr/>
      <dgm:t>
        <a:bodyPr/>
        <a:lstStyle/>
        <a:p>
          <a:endParaRPr lang="en-US"/>
        </a:p>
      </dgm:t>
    </dgm:pt>
    <dgm:pt modelId="{1B4A696E-211E-4EC2-AC99-58276C21D72A}">
      <dgm:prSet phldrT="[Text]" phldr="0"/>
      <dgm:spPr/>
      <dgm:t>
        <a:bodyPr/>
        <a:lstStyle/>
        <a:p>
          <a:r>
            <a:rPr lang="en-US">
              <a:latin typeface="Source Sans Pro"/>
            </a:rPr>
            <a:t>Empathy</a:t>
          </a:r>
          <a:endParaRPr lang="en-US"/>
        </a:p>
      </dgm:t>
    </dgm:pt>
    <dgm:pt modelId="{55584AD3-3563-4798-AE5F-C353540CA742}" type="parTrans" cxnId="{F8C9AE4A-1E0D-4C07-9429-C11619CAB0DF}">
      <dgm:prSet/>
      <dgm:spPr/>
      <dgm:t>
        <a:bodyPr/>
        <a:lstStyle/>
        <a:p>
          <a:endParaRPr lang="en-US"/>
        </a:p>
      </dgm:t>
    </dgm:pt>
    <dgm:pt modelId="{0572B6B2-44AD-4EF2-B85E-C2EB11F9F2BE}" type="sibTrans" cxnId="{F8C9AE4A-1E0D-4C07-9429-C11619CAB0DF}">
      <dgm:prSet/>
      <dgm:spPr/>
      <dgm:t>
        <a:bodyPr/>
        <a:lstStyle/>
        <a:p>
          <a:endParaRPr lang="en-US"/>
        </a:p>
      </dgm:t>
    </dgm:pt>
    <dgm:pt modelId="{8FAD5DE4-1721-4219-A883-AD11A5BEA1AD}">
      <dgm:prSet phldrT="[Text]" phldr="0"/>
      <dgm:spPr/>
      <dgm:t>
        <a:bodyPr/>
        <a:lstStyle/>
        <a:p>
          <a:r>
            <a:rPr lang="en-US">
              <a:latin typeface="Source Sans Pro"/>
            </a:rPr>
            <a:t>Communication</a:t>
          </a:r>
          <a:endParaRPr lang="en-US"/>
        </a:p>
      </dgm:t>
    </dgm:pt>
    <dgm:pt modelId="{93040EDD-ABFE-44C3-A151-5B16F11081F2}" type="parTrans" cxnId="{CE5F7209-A26C-4589-B458-D178BD3A02C9}">
      <dgm:prSet/>
      <dgm:spPr/>
      <dgm:t>
        <a:bodyPr/>
        <a:lstStyle/>
        <a:p>
          <a:endParaRPr lang="en-US"/>
        </a:p>
      </dgm:t>
    </dgm:pt>
    <dgm:pt modelId="{4E0AB0DF-FE7A-40C8-92C8-1C8E03D16845}" type="sibTrans" cxnId="{CE5F7209-A26C-4589-B458-D178BD3A02C9}">
      <dgm:prSet/>
      <dgm:spPr/>
      <dgm:t>
        <a:bodyPr/>
        <a:lstStyle/>
        <a:p>
          <a:endParaRPr lang="en-US"/>
        </a:p>
      </dgm:t>
    </dgm:pt>
    <dgm:pt modelId="{3261E295-7F4E-4890-BA3E-C1ACAF3C955E}">
      <dgm:prSet phldrT="[Text]" phldr="0"/>
      <dgm:spPr/>
      <dgm:t>
        <a:bodyPr/>
        <a:lstStyle/>
        <a:p>
          <a:pPr rtl="0"/>
          <a:r>
            <a:rPr lang="en-US">
              <a:latin typeface="Source Sans Pro"/>
            </a:rPr>
            <a:t>Validate</a:t>
          </a:r>
          <a:endParaRPr lang="en-US"/>
        </a:p>
      </dgm:t>
    </dgm:pt>
    <dgm:pt modelId="{16F0973E-1469-4244-9D34-3F824D7657B3}" type="parTrans" cxnId="{555DC005-529E-47A9-9660-7CCBFB6660ED}">
      <dgm:prSet/>
      <dgm:spPr/>
      <dgm:t>
        <a:bodyPr/>
        <a:lstStyle/>
        <a:p>
          <a:endParaRPr lang="en-US"/>
        </a:p>
      </dgm:t>
    </dgm:pt>
    <dgm:pt modelId="{126C3C1E-FE2B-4F6E-A94B-FAE7BF7E8F30}" type="sibTrans" cxnId="{555DC005-529E-47A9-9660-7CCBFB6660ED}">
      <dgm:prSet/>
      <dgm:spPr/>
      <dgm:t>
        <a:bodyPr/>
        <a:lstStyle/>
        <a:p>
          <a:endParaRPr lang="en-US"/>
        </a:p>
      </dgm:t>
    </dgm:pt>
    <dgm:pt modelId="{17306B20-9DAB-418B-8826-00C55B93E5BB}">
      <dgm:prSet phldrT="[Text]" phldr="0"/>
      <dgm:spPr/>
      <dgm:t>
        <a:bodyPr/>
        <a:lstStyle/>
        <a:p>
          <a:pPr rtl="0"/>
          <a:r>
            <a:rPr lang="en-US">
              <a:latin typeface="Source Sans Pro"/>
            </a:rPr>
            <a:t>If desired, share feedback</a:t>
          </a:r>
          <a:endParaRPr lang="en-US"/>
        </a:p>
      </dgm:t>
    </dgm:pt>
    <dgm:pt modelId="{E47F7465-FA95-4BC9-9B76-417DB3B1BA43}" type="parTrans" cxnId="{E0AADD08-8612-499F-ACBA-DEBAB1FAF5A5}">
      <dgm:prSet/>
      <dgm:spPr/>
      <dgm:t>
        <a:bodyPr/>
        <a:lstStyle/>
        <a:p>
          <a:endParaRPr lang="en-US"/>
        </a:p>
      </dgm:t>
    </dgm:pt>
    <dgm:pt modelId="{7C47C888-0572-4278-A73A-E5F0D6E92C48}" type="sibTrans" cxnId="{E0AADD08-8612-499F-ACBA-DEBAB1FAF5A5}">
      <dgm:prSet/>
      <dgm:spPr/>
      <dgm:t>
        <a:bodyPr/>
        <a:lstStyle/>
        <a:p>
          <a:endParaRPr lang="en-US"/>
        </a:p>
      </dgm:t>
    </dgm:pt>
    <dgm:pt modelId="{45F21E48-8AA2-490F-A4A8-9879AEF0588F}">
      <dgm:prSet phldr="0"/>
      <dgm:spPr/>
      <dgm:t>
        <a:bodyPr/>
        <a:lstStyle/>
        <a:p>
          <a:pPr rtl="0"/>
          <a:r>
            <a:rPr lang="en-US">
              <a:latin typeface="Source Sans Pro"/>
            </a:rPr>
            <a:t>What worries you/gives you confidence about this?</a:t>
          </a:r>
        </a:p>
      </dgm:t>
    </dgm:pt>
    <dgm:pt modelId="{785F49CC-51D4-4F6E-B18A-E384A94E86ED}" type="parTrans" cxnId="{354C3CCD-AD06-495A-9076-2961E69E2012}">
      <dgm:prSet/>
      <dgm:spPr/>
    </dgm:pt>
    <dgm:pt modelId="{5A7702F9-C8B7-4265-8C24-8E254560980A}" type="sibTrans" cxnId="{354C3CCD-AD06-495A-9076-2961E69E2012}">
      <dgm:prSet/>
      <dgm:spPr/>
    </dgm:pt>
    <dgm:pt modelId="{9F8D3DE6-EF5C-4770-A65C-2E4F0E1B418D}">
      <dgm:prSet phldr="0"/>
      <dgm:spPr/>
      <dgm:t>
        <a:bodyPr/>
        <a:lstStyle/>
        <a:p>
          <a:pPr rtl="0"/>
          <a:r>
            <a:rPr lang="en-US">
              <a:latin typeface="Source Sans Pro"/>
            </a:rPr>
            <a:t>Positive Attitude</a:t>
          </a:r>
        </a:p>
      </dgm:t>
    </dgm:pt>
    <dgm:pt modelId="{6D359822-62F1-40BD-BDD5-40D11D8CF7A6}" type="parTrans" cxnId="{CE56B4FE-DB14-492E-8444-4671081F9173}">
      <dgm:prSet/>
      <dgm:spPr/>
    </dgm:pt>
    <dgm:pt modelId="{466EC026-4C0A-4E11-B5CF-E7D75C5D1280}" type="sibTrans" cxnId="{CE56B4FE-DB14-492E-8444-4671081F9173}">
      <dgm:prSet/>
      <dgm:spPr/>
    </dgm:pt>
    <dgm:pt modelId="{69BFAE47-1B52-4409-8EB6-C214E4D07BA0}">
      <dgm:prSet phldr="0"/>
      <dgm:spPr/>
      <dgm:t>
        <a:bodyPr/>
        <a:lstStyle/>
        <a:p>
          <a:r>
            <a:rPr lang="en-US">
              <a:latin typeface="Source Sans Pro"/>
            </a:rPr>
            <a:t>Respect/Confidentiality</a:t>
          </a:r>
        </a:p>
      </dgm:t>
    </dgm:pt>
    <dgm:pt modelId="{FA1A6D7C-DD54-4CD7-987F-D71BF2334DC0}" type="parTrans" cxnId="{5323E9DC-D735-4EFB-8A46-A447F15840F1}">
      <dgm:prSet/>
      <dgm:spPr/>
    </dgm:pt>
    <dgm:pt modelId="{51662549-464E-4B09-ACC0-C195A671BEC0}" type="sibTrans" cxnId="{5323E9DC-D735-4EFB-8A46-A447F15840F1}">
      <dgm:prSet/>
      <dgm:spPr/>
    </dgm:pt>
    <dgm:pt modelId="{932A72D6-E815-4DD3-B69D-02D8BAA84D05}" type="pres">
      <dgm:prSet presAssocID="{BC2A23B1-C41A-44A9-AD55-DB516A447552}" presName="theList" presStyleCnt="0">
        <dgm:presLayoutVars>
          <dgm:dir/>
          <dgm:animLvl val="lvl"/>
          <dgm:resizeHandles val="exact"/>
        </dgm:presLayoutVars>
      </dgm:prSet>
      <dgm:spPr/>
    </dgm:pt>
    <dgm:pt modelId="{41E5A691-6D27-4C75-87F4-6CE16CAB25AE}" type="pres">
      <dgm:prSet presAssocID="{46DE8732-D487-4750-AF01-74317D3396CE}" presName="compNode" presStyleCnt="0"/>
      <dgm:spPr/>
    </dgm:pt>
    <dgm:pt modelId="{F0C776FB-F481-488F-903C-F2A683AAA307}" type="pres">
      <dgm:prSet presAssocID="{46DE8732-D487-4750-AF01-74317D3396CE}" presName="aNode" presStyleLbl="bgShp" presStyleIdx="0" presStyleCnt="3"/>
      <dgm:spPr/>
    </dgm:pt>
    <dgm:pt modelId="{C4D019E2-25D4-41AB-8145-464BA2E547D4}" type="pres">
      <dgm:prSet presAssocID="{46DE8732-D487-4750-AF01-74317D3396CE}" presName="textNode" presStyleLbl="bgShp" presStyleIdx="0" presStyleCnt="3"/>
      <dgm:spPr/>
    </dgm:pt>
    <dgm:pt modelId="{B83B8728-4D2B-4478-A37A-C819E72C202C}" type="pres">
      <dgm:prSet presAssocID="{46DE8732-D487-4750-AF01-74317D3396CE}" presName="compChildNode" presStyleCnt="0"/>
      <dgm:spPr/>
    </dgm:pt>
    <dgm:pt modelId="{9A39763F-B9C4-4A86-B15F-BA4BB5362C3D}" type="pres">
      <dgm:prSet presAssocID="{46DE8732-D487-4750-AF01-74317D3396CE}" presName="theInnerList" presStyleCnt="0"/>
      <dgm:spPr/>
    </dgm:pt>
    <dgm:pt modelId="{FD78B29E-76D4-4D91-B797-8BAFFE69819B}" type="pres">
      <dgm:prSet presAssocID="{5AAC86E7-A1AF-46CF-9316-4F5996063F83}" presName="childNode" presStyleLbl="node1" presStyleIdx="0" presStyleCnt="9">
        <dgm:presLayoutVars>
          <dgm:bulletEnabled val="1"/>
        </dgm:presLayoutVars>
      </dgm:prSet>
      <dgm:spPr/>
    </dgm:pt>
    <dgm:pt modelId="{6CA108EA-3D05-4229-96DF-C7DB1F082635}" type="pres">
      <dgm:prSet presAssocID="{5AAC86E7-A1AF-46CF-9316-4F5996063F83}" presName="aSpace2" presStyleCnt="0"/>
      <dgm:spPr/>
    </dgm:pt>
    <dgm:pt modelId="{1BF927F6-6829-43D1-B443-349EE88AD363}" type="pres">
      <dgm:prSet presAssocID="{DEF41FFB-E2C1-4F89-AD0D-2A3162D62935}" presName="childNode" presStyleLbl="node1" presStyleIdx="1" presStyleCnt="9">
        <dgm:presLayoutVars>
          <dgm:bulletEnabled val="1"/>
        </dgm:presLayoutVars>
      </dgm:prSet>
      <dgm:spPr/>
    </dgm:pt>
    <dgm:pt modelId="{CD92A1E3-FF69-4F4D-93EB-9152275158C3}" type="pres">
      <dgm:prSet presAssocID="{DEF41FFB-E2C1-4F89-AD0D-2A3162D62935}" presName="aSpace2" presStyleCnt="0"/>
      <dgm:spPr/>
    </dgm:pt>
    <dgm:pt modelId="{9BC06DC4-7142-4E8E-9936-3C9E538D52C1}" type="pres">
      <dgm:prSet presAssocID="{45F21E48-8AA2-490F-A4A8-9879AEF0588F}" presName="childNode" presStyleLbl="node1" presStyleIdx="2" presStyleCnt="9">
        <dgm:presLayoutVars>
          <dgm:bulletEnabled val="1"/>
        </dgm:presLayoutVars>
      </dgm:prSet>
      <dgm:spPr/>
    </dgm:pt>
    <dgm:pt modelId="{D7839D20-BE79-4152-93AE-4AC9F7F5B1A8}" type="pres">
      <dgm:prSet presAssocID="{46DE8732-D487-4750-AF01-74317D3396CE}" presName="aSpace" presStyleCnt="0"/>
      <dgm:spPr/>
    </dgm:pt>
    <dgm:pt modelId="{7FE068D3-78FC-4FCA-AB0F-E7F3F32BC68E}" type="pres">
      <dgm:prSet presAssocID="{8C56552C-57FD-4AFB-AFA0-727F3B104345}" presName="compNode" presStyleCnt="0"/>
      <dgm:spPr/>
    </dgm:pt>
    <dgm:pt modelId="{4D463AEA-661D-4609-8792-8EAB85024DC6}" type="pres">
      <dgm:prSet presAssocID="{8C56552C-57FD-4AFB-AFA0-727F3B104345}" presName="aNode" presStyleLbl="bgShp" presStyleIdx="1" presStyleCnt="3"/>
      <dgm:spPr/>
    </dgm:pt>
    <dgm:pt modelId="{4BA71A69-0B4F-4823-A324-72AD3CFD269A}" type="pres">
      <dgm:prSet presAssocID="{8C56552C-57FD-4AFB-AFA0-727F3B104345}" presName="textNode" presStyleLbl="bgShp" presStyleIdx="1" presStyleCnt="3"/>
      <dgm:spPr/>
    </dgm:pt>
    <dgm:pt modelId="{3A0E4025-F135-4703-936D-0E1B79681013}" type="pres">
      <dgm:prSet presAssocID="{8C56552C-57FD-4AFB-AFA0-727F3B104345}" presName="compChildNode" presStyleCnt="0"/>
      <dgm:spPr/>
    </dgm:pt>
    <dgm:pt modelId="{05839078-58DF-455B-AE2E-78F94ED7A291}" type="pres">
      <dgm:prSet presAssocID="{8C56552C-57FD-4AFB-AFA0-727F3B104345}" presName="theInnerList" presStyleCnt="0"/>
      <dgm:spPr/>
    </dgm:pt>
    <dgm:pt modelId="{0E0ED980-3BDD-47C7-AC32-9831CF10C6D5}" type="pres">
      <dgm:prSet presAssocID="{8DFC126A-2850-4675-878C-786D6C5E9C74}" presName="childNode" presStyleLbl="node1" presStyleIdx="3" presStyleCnt="9">
        <dgm:presLayoutVars>
          <dgm:bulletEnabled val="1"/>
        </dgm:presLayoutVars>
      </dgm:prSet>
      <dgm:spPr/>
    </dgm:pt>
    <dgm:pt modelId="{EA1F3AC0-54D3-4836-860A-6737437822C0}" type="pres">
      <dgm:prSet presAssocID="{8DFC126A-2850-4675-878C-786D6C5E9C74}" presName="aSpace2" presStyleCnt="0"/>
      <dgm:spPr/>
    </dgm:pt>
    <dgm:pt modelId="{2210EBFA-2B02-44A5-8E0C-42A7EFB5D4E4}" type="pres">
      <dgm:prSet presAssocID="{1B4A696E-211E-4EC2-AC99-58276C21D72A}" presName="childNode" presStyleLbl="node1" presStyleIdx="4" presStyleCnt="9">
        <dgm:presLayoutVars>
          <dgm:bulletEnabled val="1"/>
        </dgm:presLayoutVars>
      </dgm:prSet>
      <dgm:spPr/>
    </dgm:pt>
    <dgm:pt modelId="{958D63D8-229D-4FAE-96DC-2E48C2984BCF}" type="pres">
      <dgm:prSet presAssocID="{1B4A696E-211E-4EC2-AC99-58276C21D72A}" presName="aSpace2" presStyleCnt="0"/>
      <dgm:spPr/>
    </dgm:pt>
    <dgm:pt modelId="{DB352BDA-B9C8-467A-AA7F-F54E3E2B9109}" type="pres">
      <dgm:prSet presAssocID="{9F8D3DE6-EF5C-4770-A65C-2E4F0E1B418D}" presName="childNode" presStyleLbl="node1" presStyleIdx="5" presStyleCnt="9">
        <dgm:presLayoutVars>
          <dgm:bulletEnabled val="1"/>
        </dgm:presLayoutVars>
      </dgm:prSet>
      <dgm:spPr/>
    </dgm:pt>
    <dgm:pt modelId="{B7852A2A-CB2E-4B07-A679-0E6480588313}" type="pres">
      <dgm:prSet presAssocID="{8C56552C-57FD-4AFB-AFA0-727F3B104345}" presName="aSpace" presStyleCnt="0"/>
      <dgm:spPr/>
    </dgm:pt>
    <dgm:pt modelId="{62A6CE2F-B807-4195-98E6-ADA384893464}" type="pres">
      <dgm:prSet presAssocID="{8FAD5DE4-1721-4219-A883-AD11A5BEA1AD}" presName="compNode" presStyleCnt="0"/>
      <dgm:spPr/>
    </dgm:pt>
    <dgm:pt modelId="{31DCAF56-10F6-47CC-9085-5F405241D160}" type="pres">
      <dgm:prSet presAssocID="{8FAD5DE4-1721-4219-A883-AD11A5BEA1AD}" presName="aNode" presStyleLbl="bgShp" presStyleIdx="2" presStyleCnt="3"/>
      <dgm:spPr/>
    </dgm:pt>
    <dgm:pt modelId="{672BA6E0-BD61-4CAF-84FC-B663D02D6FC0}" type="pres">
      <dgm:prSet presAssocID="{8FAD5DE4-1721-4219-A883-AD11A5BEA1AD}" presName="textNode" presStyleLbl="bgShp" presStyleIdx="2" presStyleCnt="3"/>
      <dgm:spPr/>
    </dgm:pt>
    <dgm:pt modelId="{9F73DF5D-FD4A-46C6-B6E3-E756E0C58F5E}" type="pres">
      <dgm:prSet presAssocID="{8FAD5DE4-1721-4219-A883-AD11A5BEA1AD}" presName="compChildNode" presStyleCnt="0"/>
      <dgm:spPr/>
    </dgm:pt>
    <dgm:pt modelId="{398A73E8-DBCA-4A34-87B5-6A68F8ED1D77}" type="pres">
      <dgm:prSet presAssocID="{8FAD5DE4-1721-4219-A883-AD11A5BEA1AD}" presName="theInnerList" presStyleCnt="0"/>
      <dgm:spPr/>
    </dgm:pt>
    <dgm:pt modelId="{CAFE036E-FBCD-4A6B-9096-14EFC1A73B3E}" type="pres">
      <dgm:prSet presAssocID="{3261E295-7F4E-4890-BA3E-C1ACAF3C955E}" presName="childNode" presStyleLbl="node1" presStyleIdx="6" presStyleCnt="9">
        <dgm:presLayoutVars>
          <dgm:bulletEnabled val="1"/>
        </dgm:presLayoutVars>
      </dgm:prSet>
      <dgm:spPr/>
    </dgm:pt>
    <dgm:pt modelId="{86F85118-9F64-4ADE-BCC8-05C67AAD4DF4}" type="pres">
      <dgm:prSet presAssocID="{3261E295-7F4E-4890-BA3E-C1ACAF3C955E}" presName="aSpace2" presStyleCnt="0"/>
      <dgm:spPr/>
    </dgm:pt>
    <dgm:pt modelId="{18BE9106-6EE1-4B11-9E1C-AA7EFC19DB37}" type="pres">
      <dgm:prSet presAssocID="{17306B20-9DAB-418B-8826-00C55B93E5BB}" presName="childNode" presStyleLbl="node1" presStyleIdx="7" presStyleCnt="9">
        <dgm:presLayoutVars>
          <dgm:bulletEnabled val="1"/>
        </dgm:presLayoutVars>
      </dgm:prSet>
      <dgm:spPr/>
    </dgm:pt>
    <dgm:pt modelId="{116A2EBA-9E48-42B9-B8D3-555962C46327}" type="pres">
      <dgm:prSet presAssocID="{17306B20-9DAB-418B-8826-00C55B93E5BB}" presName="aSpace2" presStyleCnt="0"/>
      <dgm:spPr/>
    </dgm:pt>
    <dgm:pt modelId="{B961D186-915C-4A8C-83C5-121BA455DC68}" type="pres">
      <dgm:prSet presAssocID="{69BFAE47-1B52-4409-8EB6-C214E4D07BA0}" presName="childNode" presStyleLbl="node1" presStyleIdx="8" presStyleCnt="9">
        <dgm:presLayoutVars>
          <dgm:bulletEnabled val="1"/>
        </dgm:presLayoutVars>
      </dgm:prSet>
      <dgm:spPr/>
    </dgm:pt>
  </dgm:ptLst>
  <dgm:cxnLst>
    <dgm:cxn modelId="{705AF700-239A-41DC-B885-1D6B922791BE}" srcId="{46DE8732-D487-4750-AF01-74317D3396CE}" destId="{DEF41FFB-E2C1-4F89-AD0D-2A3162D62935}" srcOrd="1" destOrd="0" parTransId="{80272F67-4D15-471A-A273-27060C68D747}" sibTransId="{D297AB31-FD0C-4346-ABA5-B80454B1BAEE}"/>
    <dgm:cxn modelId="{555DC005-529E-47A9-9660-7CCBFB6660ED}" srcId="{8FAD5DE4-1721-4219-A883-AD11A5BEA1AD}" destId="{3261E295-7F4E-4890-BA3E-C1ACAF3C955E}" srcOrd="0" destOrd="0" parTransId="{16F0973E-1469-4244-9D34-3F824D7657B3}" sibTransId="{126C3C1E-FE2B-4F6E-A94B-FAE7BF7E8F30}"/>
    <dgm:cxn modelId="{E0AADD08-8612-499F-ACBA-DEBAB1FAF5A5}" srcId="{8FAD5DE4-1721-4219-A883-AD11A5BEA1AD}" destId="{17306B20-9DAB-418B-8826-00C55B93E5BB}" srcOrd="1" destOrd="0" parTransId="{E47F7465-FA95-4BC9-9B76-417DB3B1BA43}" sibTransId="{7C47C888-0572-4278-A73A-E5F0D6E92C48}"/>
    <dgm:cxn modelId="{CE5F7209-A26C-4589-B458-D178BD3A02C9}" srcId="{BC2A23B1-C41A-44A9-AD55-DB516A447552}" destId="{8FAD5DE4-1721-4219-A883-AD11A5BEA1AD}" srcOrd="2" destOrd="0" parTransId="{93040EDD-ABFE-44C3-A151-5B16F11081F2}" sibTransId="{4E0AB0DF-FE7A-40C8-92C8-1C8E03D16845}"/>
    <dgm:cxn modelId="{0B45742A-EC53-430E-9304-6543DA715770}" type="presOf" srcId="{BC2A23B1-C41A-44A9-AD55-DB516A447552}" destId="{932A72D6-E815-4DD3-B69D-02D8BAA84D05}" srcOrd="0" destOrd="0" presId="urn:microsoft.com/office/officeart/2005/8/layout/lProcess2"/>
    <dgm:cxn modelId="{246E0F3E-F941-4B8D-9B38-BFFA1AE7C759}" type="presOf" srcId="{1B4A696E-211E-4EC2-AC99-58276C21D72A}" destId="{2210EBFA-2B02-44A5-8E0C-42A7EFB5D4E4}" srcOrd="0" destOrd="0" presId="urn:microsoft.com/office/officeart/2005/8/layout/lProcess2"/>
    <dgm:cxn modelId="{3149E843-5188-4FF1-B6F2-0F645BAB0FBC}" srcId="{46DE8732-D487-4750-AF01-74317D3396CE}" destId="{5AAC86E7-A1AF-46CF-9316-4F5996063F83}" srcOrd="0" destOrd="0" parTransId="{DD7EF7C4-7581-42AB-819B-AA5EF4BE2228}" sibTransId="{AFBB35CC-EFC4-4098-BA68-4382C75A06AF}"/>
    <dgm:cxn modelId="{F8C9AE4A-1E0D-4C07-9429-C11619CAB0DF}" srcId="{8C56552C-57FD-4AFB-AFA0-727F3B104345}" destId="{1B4A696E-211E-4EC2-AC99-58276C21D72A}" srcOrd="1" destOrd="0" parTransId="{55584AD3-3563-4798-AE5F-C353540CA742}" sibTransId="{0572B6B2-44AD-4EF2-B85E-C2EB11F9F2BE}"/>
    <dgm:cxn modelId="{4BC2BF6F-8F67-4980-A590-B00D6579A58A}" srcId="{BC2A23B1-C41A-44A9-AD55-DB516A447552}" destId="{46DE8732-D487-4750-AF01-74317D3396CE}" srcOrd="0" destOrd="0" parTransId="{3F38290C-8570-4DEA-B3B2-2632755D2553}" sibTransId="{FAD5407E-2BF1-407F-9615-E0FBD8743E56}"/>
    <dgm:cxn modelId="{93D2C652-3D36-4D56-8C2F-298B083C1BE7}" type="presOf" srcId="{46DE8732-D487-4750-AF01-74317D3396CE}" destId="{C4D019E2-25D4-41AB-8145-464BA2E547D4}" srcOrd="1" destOrd="0" presId="urn:microsoft.com/office/officeart/2005/8/layout/lProcess2"/>
    <dgm:cxn modelId="{C4EE7C54-9CE9-4961-9204-1B5C1731863A}" type="presOf" srcId="{9F8D3DE6-EF5C-4770-A65C-2E4F0E1B418D}" destId="{DB352BDA-B9C8-467A-AA7F-F54E3E2B9109}" srcOrd="0" destOrd="0" presId="urn:microsoft.com/office/officeart/2005/8/layout/lProcess2"/>
    <dgm:cxn modelId="{DEA85C7E-9BBA-4E84-94EB-3BFCE1A63EA0}" srcId="{8C56552C-57FD-4AFB-AFA0-727F3B104345}" destId="{8DFC126A-2850-4675-878C-786D6C5E9C74}" srcOrd="0" destOrd="0" parTransId="{7CC5809F-2234-481D-8A2F-4D9F4AC2649B}" sibTransId="{E0DDA8C8-EC6E-40E0-8843-B56A93BB039D}"/>
    <dgm:cxn modelId="{C9D95D8B-C347-42B5-902F-566956499867}" type="presOf" srcId="{3261E295-7F4E-4890-BA3E-C1ACAF3C955E}" destId="{CAFE036E-FBCD-4A6B-9096-14EFC1A73B3E}" srcOrd="0" destOrd="0" presId="urn:microsoft.com/office/officeart/2005/8/layout/lProcess2"/>
    <dgm:cxn modelId="{715D428E-0387-41BA-AB16-BBDB81A47315}" type="presOf" srcId="{69BFAE47-1B52-4409-8EB6-C214E4D07BA0}" destId="{B961D186-915C-4A8C-83C5-121BA455DC68}" srcOrd="0" destOrd="0" presId="urn:microsoft.com/office/officeart/2005/8/layout/lProcess2"/>
    <dgm:cxn modelId="{4684148F-3A6C-4FA3-96C1-BC8F0385257E}" type="presOf" srcId="{8C56552C-57FD-4AFB-AFA0-727F3B104345}" destId="{4BA71A69-0B4F-4823-A324-72AD3CFD269A}" srcOrd="1" destOrd="0" presId="urn:microsoft.com/office/officeart/2005/8/layout/lProcess2"/>
    <dgm:cxn modelId="{811BE3A0-DB30-4EB0-86EA-B77DEFD19131}" type="presOf" srcId="{8FAD5DE4-1721-4219-A883-AD11A5BEA1AD}" destId="{31DCAF56-10F6-47CC-9085-5F405241D160}" srcOrd="0" destOrd="0" presId="urn:microsoft.com/office/officeart/2005/8/layout/lProcess2"/>
    <dgm:cxn modelId="{2AAEE6C4-9F24-4FA2-8206-59F56300AED5}" type="presOf" srcId="{8DFC126A-2850-4675-878C-786D6C5E9C74}" destId="{0E0ED980-3BDD-47C7-AC32-9831CF10C6D5}" srcOrd="0" destOrd="0" presId="urn:microsoft.com/office/officeart/2005/8/layout/lProcess2"/>
    <dgm:cxn modelId="{7FAF84C8-21BE-445A-A9AF-9D91049F0233}" type="presOf" srcId="{17306B20-9DAB-418B-8826-00C55B93E5BB}" destId="{18BE9106-6EE1-4B11-9E1C-AA7EFC19DB37}" srcOrd="0" destOrd="0" presId="urn:microsoft.com/office/officeart/2005/8/layout/lProcess2"/>
    <dgm:cxn modelId="{162EA8C8-7A5B-4B0A-AD4B-9332445F0FA0}" type="presOf" srcId="{45F21E48-8AA2-490F-A4A8-9879AEF0588F}" destId="{9BC06DC4-7142-4E8E-9936-3C9E538D52C1}" srcOrd="0" destOrd="0" presId="urn:microsoft.com/office/officeart/2005/8/layout/lProcess2"/>
    <dgm:cxn modelId="{354C3CCD-AD06-495A-9076-2961E69E2012}" srcId="{46DE8732-D487-4750-AF01-74317D3396CE}" destId="{45F21E48-8AA2-490F-A4A8-9879AEF0588F}" srcOrd="2" destOrd="0" parTransId="{785F49CC-51D4-4F6E-B18A-E384A94E86ED}" sibTransId="{5A7702F9-C8B7-4265-8C24-8E254560980A}"/>
    <dgm:cxn modelId="{7621BFD3-370C-4771-B463-9E09FB975E68}" type="presOf" srcId="{DEF41FFB-E2C1-4F89-AD0D-2A3162D62935}" destId="{1BF927F6-6829-43D1-B443-349EE88AD363}" srcOrd="0" destOrd="0" presId="urn:microsoft.com/office/officeart/2005/8/layout/lProcess2"/>
    <dgm:cxn modelId="{1527CCD9-B3B8-418E-9DFA-12CB948C5AD0}" type="presOf" srcId="{5AAC86E7-A1AF-46CF-9316-4F5996063F83}" destId="{FD78B29E-76D4-4D91-B797-8BAFFE69819B}" srcOrd="0" destOrd="0" presId="urn:microsoft.com/office/officeart/2005/8/layout/lProcess2"/>
    <dgm:cxn modelId="{5323E9DC-D735-4EFB-8A46-A447F15840F1}" srcId="{8FAD5DE4-1721-4219-A883-AD11A5BEA1AD}" destId="{69BFAE47-1B52-4409-8EB6-C214E4D07BA0}" srcOrd="2" destOrd="0" parTransId="{FA1A6D7C-DD54-4CD7-987F-D71BF2334DC0}" sibTransId="{51662549-464E-4B09-ACC0-C195A671BEC0}"/>
    <dgm:cxn modelId="{C93A87ED-3420-4D4E-9FD2-CA34685B8FC2}" srcId="{BC2A23B1-C41A-44A9-AD55-DB516A447552}" destId="{8C56552C-57FD-4AFB-AFA0-727F3B104345}" srcOrd="1" destOrd="0" parTransId="{A1E9499F-0167-4283-B504-1BD2AE13E45C}" sibTransId="{CB41D9BE-ACAF-49AB-B909-498A0A2B21E6}"/>
    <dgm:cxn modelId="{F05539F2-B424-44F9-82CC-4F69AA792446}" type="presOf" srcId="{8FAD5DE4-1721-4219-A883-AD11A5BEA1AD}" destId="{672BA6E0-BD61-4CAF-84FC-B663D02D6FC0}" srcOrd="1" destOrd="0" presId="urn:microsoft.com/office/officeart/2005/8/layout/lProcess2"/>
    <dgm:cxn modelId="{EDFFC7F7-CD2D-4A61-899D-775068E6FD1D}" type="presOf" srcId="{46DE8732-D487-4750-AF01-74317D3396CE}" destId="{F0C776FB-F481-488F-903C-F2A683AAA307}" srcOrd="0" destOrd="0" presId="urn:microsoft.com/office/officeart/2005/8/layout/lProcess2"/>
    <dgm:cxn modelId="{6D6592FE-7439-48D3-8966-1F7F2772D08B}" type="presOf" srcId="{8C56552C-57FD-4AFB-AFA0-727F3B104345}" destId="{4D463AEA-661D-4609-8792-8EAB85024DC6}" srcOrd="0" destOrd="0" presId="urn:microsoft.com/office/officeart/2005/8/layout/lProcess2"/>
    <dgm:cxn modelId="{CE56B4FE-DB14-492E-8444-4671081F9173}" srcId="{8C56552C-57FD-4AFB-AFA0-727F3B104345}" destId="{9F8D3DE6-EF5C-4770-A65C-2E4F0E1B418D}" srcOrd="2" destOrd="0" parTransId="{6D359822-62F1-40BD-BDD5-40D11D8CF7A6}" sibTransId="{466EC026-4C0A-4E11-B5CF-E7D75C5D1280}"/>
    <dgm:cxn modelId="{9A531150-4004-4641-A135-EFE57A03E0A4}" type="presParOf" srcId="{932A72D6-E815-4DD3-B69D-02D8BAA84D05}" destId="{41E5A691-6D27-4C75-87F4-6CE16CAB25AE}" srcOrd="0" destOrd="0" presId="urn:microsoft.com/office/officeart/2005/8/layout/lProcess2"/>
    <dgm:cxn modelId="{28B447C3-8B67-405D-903C-B9A8ECA30CD8}" type="presParOf" srcId="{41E5A691-6D27-4C75-87F4-6CE16CAB25AE}" destId="{F0C776FB-F481-488F-903C-F2A683AAA307}" srcOrd="0" destOrd="0" presId="urn:microsoft.com/office/officeart/2005/8/layout/lProcess2"/>
    <dgm:cxn modelId="{EAD2427C-D905-42A9-A7BF-01FD2D9287DA}" type="presParOf" srcId="{41E5A691-6D27-4C75-87F4-6CE16CAB25AE}" destId="{C4D019E2-25D4-41AB-8145-464BA2E547D4}" srcOrd="1" destOrd="0" presId="urn:microsoft.com/office/officeart/2005/8/layout/lProcess2"/>
    <dgm:cxn modelId="{01DE8761-DED4-4274-ACC2-9988DCC245BD}" type="presParOf" srcId="{41E5A691-6D27-4C75-87F4-6CE16CAB25AE}" destId="{B83B8728-4D2B-4478-A37A-C819E72C202C}" srcOrd="2" destOrd="0" presId="urn:microsoft.com/office/officeart/2005/8/layout/lProcess2"/>
    <dgm:cxn modelId="{AAF5A37A-CC39-4331-8B96-493B9C83B8C8}" type="presParOf" srcId="{B83B8728-4D2B-4478-A37A-C819E72C202C}" destId="{9A39763F-B9C4-4A86-B15F-BA4BB5362C3D}" srcOrd="0" destOrd="0" presId="urn:microsoft.com/office/officeart/2005/8/layout/lProcess2"/>
    <dgm:cxn modelId="{BC643924-72E2-48EA-ADBD-A956831257C6}" type="presParOf" srcId="{9A39763F-B9C4-4A86-B15F-BA4BB5362C3D}" destId="{FD78B29E-76D4-4D91-B797-8BAFFE69819B}" srcOrd="0" destOrd="0" presId="urn:microsoft.com/office/officeart/2005/8/layout/lProcess2"/>
    <dgm:cxn modelId="{4FB90573-2347-4F55-A8F6-E56AA549F534}" type="presParOf" srcId="{9A39763F-B9C4-4A86-B15F-BA4BB5362C3D}" destId="{6CA108EA-3D05-4229-96DF-C7DB1F082635}" srcOrd="1" destOrd="0" presId="urn:microsoft.com/office/officeart/2005/8/layout/lProcess2"/>
    <dgm:cxn modelId="{66C55478-5CA3-4447-8DF6-9AE25FC78B65}" type="presParOf" srcId="{9A39763F-B9C4-4A86-B15F-BA4BB5362C3D}" destId="{1BF927F6-6829-43D1-B443-349EE88AD363}" srcOrd="2" destOrd="0" presId="urn:microsoft.com/office/officeart/2005/8/layout/lProcess2"/>
    <dgm:cxn modelId="{1C2D6C85-6211-48B2-AACF-DC2802922436}" type="presParOf" srcId="{9A39763F-B9C4-4A86-B15F-BA4BB5362C3D}" destId="{CD92A1E3-FF69-4F4D-93EB-9152275158C3}" srcOrd="3" destOrd="0" presId="urn:microsoft.com/office/officeart/2005/8/layout/lProcess2"/>
    <dgm:cxn modelId="{8E2F9551-5BA0-4FAC-9659-7E31454AD67C}" type="presParOf" srcId="{9A39763F-B9C4-4A86-B15F-BA4BB5362C3D}" destId="{9BC06DC4-7142-4E8E-9936-3C9E538D52C1}" srcOrd="4" destOrd="0" presId="urn:microsoft.com/office/officeart/2005/8/layout/lProcess2"/>
    <dgm:cxn modelId="{F8566B06-02AE-4129-A870-965D2875466D}" type="presParOf" srcId="{932A72D6-E815-4DD3-B69D-02D8BAA84D05}" destId="{D7839D20-BE79-4152-93AE-4AC9F7F5B1A8}" srcOrd="1" destOrd="0" presId="urn:microsoft.com/office/officeart/2005/8/layout/lProcess2"/>
    <dgm:cxn modelId="{5E09BDAD-6AC8-449A-819D-AF88178C17D5}" type="presParOf" srcId="{932A72D6-E815-4DD3-B69D-02D8BAA84D05}" destId="{7FE068D3-78FC-4FCA-AB0F-E7F3F32BC68E}" srcOrd="2" destOrd="0" presId="urn:microsoft.com/office/officeart/2005/8/layout/lProcess2"/>
    <dgm:cxn modelId="{D3AEAD3C-5053-4C12-9B44-B8C35F5AF825}" type="presParOf" srcId="{7FE068D3-78FC-4FCA-AB0F-E7F3F32BC68E}" destId="{4D463AEA-661D-4609-8792-8EAB85024DC6}" srcOrd="0" destOrd="0" presId="urn:microsoft.com/office/officeart/2005/8/layout/lProcess2"/>
    <dgm:cxn modelId="{0FE24455-C99C-4542-8AC6-1D2DE9661C6A}" type="presParOf" srcId="{7FE068D3-78FC-4FCA-AB0F-E7F3F32BC68E}" destId="{4BA71A69-0B4F-4823-A324-72AD3CFD269A}" srcOrd="1" destOrd="0" presId="urn:microsoft.com/office/officeart/2005/8/layout/lProcess2"/>
    <dgm:cxn modelId="{CA6B0BD7-7CFD-40FD-8805-FC48E4BC2AC3}" type="presParOf" srcId="{7FE068D3-78FC-4FCA-AB0F-E7F3F32BC68E}" destId="{3A0E4025-F135-4703-936D-0E1B79681013}" srcOrd="2" destOrd="0" presId="urn:microsoft.com/office/officeart/2005/8/layout/lProcess2"/>
    <dgm:cxn modelId="{25678D7B-7113-44F5-BEF8-45E27725DB1B}" type="presParOf" srcId="{3A0E4025-F135-4703-936D-0E1B79681013}" destId="{05839078-58DF-455B-AE2E-78F94ED7A291}" srcOrd="0" destOrd="0" presId="urn:microsoft.com/office/officeart/2005/8/layout/lProcess2"/>
    <dgm:cxn modelId="{BA5562FA-2153-4E6C-AB8D-47DA5B8CF5E0}" type="presParOf" srcId="{05839078-58DF-455B-AE2E-78F94ED7A291}" destId="{0E0ED980-3BDD-47C7-AC32-9831CF10C6D5}" srcOrd="0" destOrd="0" presId="urn:microsoft.com/office/officeart/2005/8/layout/lProcess2"/>
    <dgm:cxn modelId="{97E409B3-8888-4BBC-A829-041B83B02250}" type="presParOf" srcId="{05839078-58DF-455B-AE2E-78F94ED7A291}" destId="{EA1F3AC0-54D3-4836-860A-6737437822C0}" srcOrd="1" destOrd="0" presId="urn:microsoft.com/office/officeart/2005/8/layout/lProcess2"/>
    <dgm:cxn modelId="{5524BF0E-A532-4C69-89BB-E29D1E9334E4}" type="presParOf" srcId="{05839078-58DF-455B-AE2E-78F94ED7A291}" destId="{2210EBFA-2B02-44A5-8E0C-42A7EFB5D4E4}" srcOrd="2" destOrd="0" presId="urn:microsoft.com/office/officeart/2005/8/layout/lProcess2"/>
    <dgm:cxn modelId="{62B1F156-5D56-49FF-941E-8504C56374CA}" type="presParOf" srcId="{05839078-58DF-455B-AE2E-78F94ED7A291}" destId="{958D63D8-229D-4FAE-96DC-2E48C2984BCF}" srcOrd="3" destOrd="0" presId="urn:microsoft.com/office/officeart/2005/8/layout/lProcess2"/>
    <dgm:cxn modelId="{23578AAC-C5C9-48B0-9B59-627D97637245}" type="presParOf" srcId="{05839078-58DF-455B-AE2E-78F94ED7A291}" destId="{DB352BDA-B9C8-467A-AA7F-F54E3E2B9109}" srcOrd="4" destOrd="0" presId="urn:microsoft.com/office/officeart/2005/8/layout/lProcess2"/>
    <dgm:cxn modelId="{602E5B35-E53E-441E-B4F7-D096801E5088}" type="presParOf" srcId="{932A72D6-E815-4DD3-B69D-02D8BAA84D05}" destId="{B7852A2A-CB2E-4B07-A679-0E6480588313}" srcOrd="3" destOrd="0" presId="urn:microsoft.com/office/officeart/2005/8/layout/lProcess2"/>
    <dgm:cxn modelId="{41D90C46-62E4-45FF-8380-259585BF22A4}" type="presParOf" srcId="{932A72D6-E815-4DD3-B69D-02D8BAA84D05}" destId="{62A6CE2F-B807-4195-98E6-ADA384893464}" srcOrd="4" destOrd="0" presId="urn:microsoft.com/office/officeart/2005/8/layout/lProcess2"/>
    <dgm:cxn modelId="{495D1AA3-F94E-41B8-85F7-C76B024C151F}" type="presParOf" srcId="{62A6CE2F-B807-4195-98E6-ADA384893464}" destId="{31DCAF56-10F6-47CC-9085-5F405241D160}" srcOrd="0" destOrd="0" presId="urn:microsoft.com/office/officeart/2005/8/layout/lProcess2"/>
    <dgm:cxn modelId="{488E635A-371D-4425-825D-8F3D7691B59E}" type="presParOf" srcId="{62A6CE2F-B807-4195-98E6-ADA384893464}" destId="{672BA6E0-BD61-4CAF-84FC-B663D02D6FC0}" srcOrd="1" destOrd="0" presId="urn:microsoft.com/office/officeart/2005/8/layout/lProcess2"/>
    <dgm:cxn modelId="{AF5DF92C-1BB1-4BBF-B464-89D94094F5FC}" type="presParOf" srcId="{62A6CE2F-B807-4195-98E6-ADA384893464}" destId="{9F73DF5D-FD4A-46C6-B6E3-E756E0C58F5E}" srcOrd="2" destOrd="0" presId="urn:microsoft.com/office/officeart/2005/8/layout/lProcess2"/>
    <dgm:cxn modelId="{640DCDD5-297B-460F-A5A9-8F76C82FDC35}" type="presParOf" srcId="{9F73DF5D-FD4A-46C6-B6E3-E756E0C58F5E}" destId="{398A73E8-DBCA-4A34-87B5-6A68F8ED1D77}" srcOrd="0" destOrd="0" presId="urn:microsoft.com/office/officeart/2005/8/layout/lProcess2"/>
    <dgm:cxn modelId="{58CA4971-26A5-4352-BC30-8B3664683244}" type="presParOf" srcId="{398A73E8-DBCA-4A34-87B5-6A68F8ED1D77}" destId="{CAFE036E-FBCD-4A6B-9096-14EFC1A73B3E}" srcOrd="0" destOrd="0" presId="urn:microsoft.com/office/officeart/2005/8/layout/lProcess2"/>
    <dgm:cxn modelId="{EE01CCB0-A231-4DFF-9679-938BB1D40ECC}" type="presParOf" srcId="{398A73E8-DBCA-4A34-87B5-6A68F8ED1D77}" destId="{86F85118-9F64-4ADE-BCC8-05C67AAD4DF4}" srcOrd="1" destOrd="0" presId="urn:microsoft.com/office/officeart/2005/8/layout/lProcess2"/>
    <dgm:cxn modelId="{D6A24E40-DCA5-4335-8BCE-7320AF88B8C5}" type="presParOf" srcId="{398A73E8-DBCA-4A34-87B5-6A68F8ED1D77}" destId="{18BE9106-6EE1-4B11-9E1C-AA7EFC19DB37}" srcOrd="2" destOrd="0" presId="urn:microsoft.com/office/officeart/2005/8/layout/lProcess2"/>
    <dgm:cxn modelId="{3D25FA9B-C410-49C6-B880-5467FA5D2D42}" type="presParOf" srcId="{398A73E8-DBCA-4A34-87B5-6A68F8ED1D77}" destId="{116A2EBA-9E48-42B9-B8D3-555962C46327}" srcOrd="3" destOrd="0" presId="urn:microsoft.com/office/officeart/2005/8/layout/lProcess2"/>
    <dgm:cxn modelId="{FCB946C9-98AD-44B4-A6CF-BE4AF0E2621B}" type="presParOf" srcId="{398A73E8-DBCA-4A34-87B5-6A68F8ED1D77}" destId="{B961D186-915C-4A8C-83C5-121BA455DC6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CAC931-C010-4BEC-AA4F-0D2B7DBE7F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901EAF8-363E-4E90-B713-9B38BEE0543B}">
      <dgm:prSet phldr="0"/>
      <dgm:spPr/>
      <dgm:t>
        <a:bodyPr/>
        <a:lstStyle/>
        <a:p>
          <a:pPr rtl="0"/>
          <a:r>
            <a:rPr lang="en-US">
              <a:latin typeface="Arial"/>
              <a:cs typeface="Arial"/>
            </a:rPr>
            <a:t>Boundaries</a:t>
          </a:r>
        </a:p>
      </dgm:t>
    </dgm:pt>
    <dgm:pt modelId="{1B5A0FBB-B566-486E-85AD-40AD2F2F3489}" type="parTrans" cxnId="{F96B906F-7CA4-4E6E-B706-D2446BD816DD}">
      <dgm:prSet/>
      <dgm:spPr/>
    </dgm:pt>
    <dgm:pt modelId="{C95DE00B-86A4-4E7B-BCF5-B51849706DDE}" type="sibTrans" cxnId="{F96B906F-7CA4-4E6E-B706-D2446BD816DD}">
      <dgm:prSet/>
      <dgm:spPr/>
    </dgm:pt>
    <dgm:pt modelId="{AC3A6683-BB5A-4AEC-A6DB-A9C9820D388E}">
      <dgm:prSet phldr="0"/>
      <dgm:spPr/>
      <dgm:t>
        <a:bodyPr/>
        <a:lstStyle/>
        <a:p>
          <a:r>
            <a:rPr lang="en-US">
              <a:latin typeface="Arial"/>
              <a:cs typeface="Arial"/>
            </a:rPr>
            <a:t> Be upfront about availability, expectations, etc. With yourself and mentee</a:t>
          </a:r>
        </a:p>
      </dgm:t>
    </dgm:pt>
    <dgm:pt modelId="{7276A742-3778-4F1A-BA7B-167FD2B51E31}" type="parTrans" cxnId="{FD45CF77-FD03-49AB-9345-1832463FC039}">
      <dgm:prSet/>
      <dgm:spPr/>
    </dgm:pt>
    <dgm:pt modelId="{9AFCC377-91A0-45AF-9D71-304DBF06454F}" type="sibTrans" cxnId="{FD45CF77-FD03-49AB-9345-1832463FC039}">
      <dgm:prSet/>
      <dgm:spPr/>
    </dgm:pt>
    <dgm:pt modelId="{23AFC8CB-010C-4E47-A926-E00E29FE5EA2}">
      <dgm:prSet phldr="0"/>
      <dgm:spPr/>
      <dgm:t>
        <a:bodyPr/>
        <a:lstStyle/>
        <a:p>
          <a:r>
            <a:rPr lang="en-US">
              <a:latin typeface="Arial"/>
              <a:cs typeface="Arial"/>
            </a:rPr>
            <a:t>Reliability</a:t>
          </a:r>
        </a:p>
      </dgm:t>
    </dgm:pt>
    <dgm:pt modelId="{FBFF5423-E77E-4E40-8639-AAD904610152}" type="parTrans" cxnId="{7B22846F-C67D-4159-8946-BEA3FE4ECD43}">
      <dgm:prSet/>
      <dgm:spPr/>
    </dgm:pt>
    <dgm:pt modelId="{2F2B69EC-4F9E-4A68-9194-C43758C5EAAE}" type="sibTrans" cxnId="{7B22846F-C67D-4159-8946-BEA3FE4ECD43}">
      <dgm:prSet/>
      <dgm:spPr/>
    </dgm:pt>
    <dgm:pt modelId="{14ACB9BA-5152-4A85-9F7A-072F1B500F84}">
      <dgm:prSet phldr="0"/>
      <dgm:spPr/>
      <dgm:t>
        <a:bodyPr/>
        <a:lstStyle/>
        <a:p>
          <a:pPr rtl="0"/>
          <a:r>
            <a:rPr lang="en-US">
              <a:latin typeface="Arial"/>
              <a:cs typeface="Arial"/>
            </a:rPr>
            <a:t>Do what you say you are going to do</a:t>
          </a:r>
        </a:p>
      </dgm:t>
    </dgm:pt>
    <dgm:pt modelId="{C5B0F823-1860-47DF-8750-2F265B702A66}" type="parTrans" cxnId="{E9CA8CDF-ECF2-4C49-9A64-9DB3E11F3FB0}">
      <dgm:prSet/>
      <dgm:spPr/>
    </dgm:pt>
    <dgm:pt modelId="{8E2A0192-4A12-4341-8E00-C90F3EA92EED}" type="sibTrans" cxnId="{E9CA8CDF-ECF2-4C49-9A64-9DB3E11F3FB0}">
      <dgm:prSet/>
      <dgm:spPr/>
    </dgm:pt>
    <dgm:pt modelId="{E96AE3C7-D637-4507-AD4F-35B4DF99ABDF}">
      <dgm:prSet phldr="0"/>
      <dgm:spPr/>
      <dgm:t>
        <a:bodyPr/>
        <a:lstStyle/>
        <a:p>
          <a:r>
            <a:rPr lang="en-US">
              <a:latin typeface="Arial"/>
              <a:cs typeface="Arial"/>
            </a:rPr>
            <a:t>Accountability</a:t>
          </a:r>
        </a:p>
      </dgm:t>
    </dgm:pt>
    <dgm:pt modelId="{0E92568C-0C3F-4DC8-B99B-0DEC50943F95}" type="parTrans" cxnId="{608FDC03-5B7E-42F7-AE1C-87E580DE32F8}">
      <dgm:prSet/>
      <dgm:spPr/>
    </dgm:pt>
    <dgm:pt modelId="{81F1D20F-A028-40E3-BA0F-8E38C9321ED7}" type="sibTrans" cxnId="{608FDC03-5B7E-42F7-AE1C-87E580DE32F8}">
      <dgm:prSet/>
      <dgm:spPr/>
    </dgm:pt>
    <dgm:pt modelId="{8A6E1703-37E2-41C6-BA06-086C42244693}">
      <dgm:prSet phldr="0"/>
      <dgm:spPr/>
      <dgm:t>
        <a:bodyPr/>
        <a:lstStyle/>
        <a:p>
          <a:pPr rtl="0"/>
          <a:r>
            <a:rPr lang="en-US">
              <a:latin typeface="Arial"/>
              <a:cs typeface="Arial"/>
            </a:rPr>
            <a:t>Own up to mistakes, make amends, and do no repeat the same mistake</a:t>
          </a:r>
        </a:p>
      </dgm:t>
    </dgm:pt>
    <dgm:pt modelId="{5DEFFB9C-BD72-48C1-8319-D402D201B835}" type="parTrans" cxnId="{7617FA6C-C045-40E6-A33A-CEF4A811A2B6}">
      <dgm:prSet/>
      <dgm:spPr/>
    </dgm:pt>
    <dgm:pt modelId="{4070C5B0-206B-491C-ADD3-F324E02D9F0B}" type="sibTrans" cxnId="{7617FA6C-C045-40E6-A33A-CEF4A811A2B6}">
      <dgm:prSet/>
      <dgm:spPr/>
    </dgm:pt>
    <dgm:pt modelId="{70634C34-1F4A-4282-AD09-2FC9E03C8CB9}">
      <dgm:prSet phldr="0"/>
      <dgm:spPr/>
      <dgm:t>
        <a:bodyPr/>
        <a:lstStyle/>
        <a:p>
          <a:r>
            <a:rPr lang="en-US">
              <a:latin typeface="Arial"/>
              <a:cs typeface="Arial"/>
            </a:rPr>
            <a:t>Confidentiality</a:t>
          </a:r>
        </a:p>
      </dgm:t>
    </dgm:pt>
    <dgm:pt modelId="{45781751-B461-4487-997D-178DCFC3B8F2}" type="parTrans" cxnId="{B9E3A309-59E3-4C5B-BF1C-E37A2F595F3B}">
      <dgm:prSet/>
      <dgm:spPr/>
    </dgm:pt>
    <dgm:pt modelId="{F57063DA-DAD9-46B9-9D45-13DBCF5F73BA}" type="sibTrans" cxnId="{B9E3A309-59E3-4C5B-BF1C-E37A2F595F3B}">
      <dgm:prSet/>
      <dgm:spPr/>
    </dgm:pt>
    <dgm:pt modelId="{18A23D95-77A6-4807-A63E-37FE6A3E23E9}">
      <dgm:prSet phldr="0"/>
      <dgm:spPr/>
      <dgm:t>
        <a:bodyPr/>
        <a:lstStyle/>
        <a:p>
          <a:pPr rtl="0"/>
          <a:r>
            <a:rPr lang="en-US">
              <a:latin typeface="Arial"/>
              <a:cs typeface="Arial"/>
            </a:rPr>
            <a:t>Maintain confidential information, confidential</a:t>
          </a:r>
        </a:p>
      </dgm:t>
    </dgm:pt>
    <dgm:pt modelId="{8DF447F9-C625-40A9-A8B5-9F28C93D1B32}" type="parTrans" cxnId="{646E0611-244F-4ED7-8905-A4EF3975D457}">
      <dgm:prSet/>
      <dgm:spPr/>
    </dgm:pt>
    <dgm:pt modelId="{FEBD7F39-4DFB-4B35-8EE9-98DA8D2ED93E}" type="sibTrans" cxnId="{646E0611-244F-4ED7-8905-A4EF3975D457}">
      <dgm:prSet/>
      <dgm:spPr/>
    </dgm:pt>
    <dgm:pt modelId="{3937029C-D9CF-4FEF-9B52-84DABBA814D3}">
      <dgm:prSet phldr="0"/>
      <dgm:spPr/>
      <dgm:t>
        <a:bodyPr/>
        <a:lstStyle/>
        <a:p>
          <a:r>
            <a:rPr lang="en-US">
              <a:latin typeface="Arial"/>
              <a:cs typeface="Arial"/>
            </a:rPr>
            <a:t>Integrity</a:t>
          </a:r>
        </a:p>
      </dgm:t>
    </dgm:pt>
    <dgm:pt modelId="{47C417FD-E5C6-4C87-9856-A7764283E2CC}" type="parTrans" cxnId="{689F075E-5494-4E29-9EA9-063ACD45E6D2}">
      <dgm:prSet/>
      <dgm:spPr/>
    </dgm:pt>
    <dgm:pt modelId="{F40C115A-6B89-4963-AC8D-7B9B79A15817}" type="sibTrans" cxnId="{689F075E-5494-4E29-9EA9-063ACD45E6D2}">
      <dgm:prSet/>
      <dgm:spPr/>
    </dgm:pt>
    <dgm:pt modelId="{ED6596C8-47DB-4F79-A838-4FD27FFDD673}">
      <dgm:prSet phldr="0"/>
      <dgm:spPr/>
      <dgm:t>
        <a:bodyPr/>
        <a:lstStyle/>
        <a:p>
          <a:pPr rtl="0"/>
          <a:r>
            <a:rPr lang="en-US">
              <a:latin typeface="Arial"/>
              <a:cs typeface="Arial"/>
            </a:rPr>
            <a:t>Be courageous</a:t>
          </a:r>
        </a:p>
      </dgm:t>
    </dgm:pt>
    <dgm:pt modelId="{0EBC63CB-6E42-4470-84F9-1CCEB1EB2F99}" type="parTrans" cxnId="{898E7097-29AA-49ED-97AC-76D8851B108B}">
      <dgm:prSet/>
      <dgm:spPr/>
    </dgm:pt>
    <dgm:pt modelId="{744B83E6-AF55-4730-9FD2-9C9C7E370995}" type="sibTrans" cxnId="{898E7097-29AA-49ED-97AC-76D8851B108B}">
      <dgm:prSet/>
      <dgm:spPr/>
    </dgm:pt>
    <dgm:pt modelId="{1EF37F5E-4C69-44D7-A656-C2F0805F4594}">
      <dgm:prSet phldr="0"/>
      <dgm:spPr/>
      <dgm:t>
        <a:bodyPr/>
        <a:lstStyle/>
        <a:p>
          <a:r>
            <a:rPr lang="en-US">
              <a:latin typeface="Arial"/>
              <a:cs typeface="Arial"/>
            </a:rPr>
            <a:t>Non-Judgement</a:t>
          </a:r>
        </a:p>
      </dgm:t>
    </dgm:pt>
    <dgm:pt modelId="{34A2EFE7-3FA0-4848-B54C-87235B981E6D}" type="parTrans" cxnId="{0A953D77-1D3F-4289-BFCC-352D6E549017}">
      <dgm:prSet/>
      <dgm:spPr/>
    </dgm:pt>
    <dgm:pt modelId="{0610A0EA-B60A-40EF-9BE2-98EAE6DE2EDE}" type="sibTrans" cxnId="{0A953D77-1D3F-4289-BFCC-352D6E549017}">
      <dgm:prSet/>
      <dgm:spPr/>
    </dgm:pt>
    <dgm:pt modelId="{06AACBD1-8FE7-46D7-B557-71218305CD3E}">
      <dgm:prSet phldr="0"/>
      <dgm:spPr/>
      <dgm:t>
        <a:bodyPr/>
        <a:lstStyle/>
        <a:p>
          <a:pPr rtl="0"/>
          <a:r>
            <a:rPr lang="en-US">
              <a:latin typeface="Arial"/>
              <a:cs typeface="Arial"/>
            </a:rPr>
            <a:t>Be comfortable with different experiences, ideas, ideologies</a:t>
          </a:r>
        </a:p>
      </dgm:t>
    </dgm:pt>
    <dgm:pt modelId="{6099C952-365F-416C-9813-E88982190D8B}" type="parTrans" cxnId="{18452176-48EB-4355-BEED-E8C781CC7E50}">
      <dgm:prSet/>
      <dgm:spPr/>
    </dgm:pt>
    <dgm:pt modelId="{14367371-671F-4AFD-B40B-B60F6594C95F}" type="sibTrans" cxnId="{18452176-48EB-4355-BEED-E8C781CC7E50}">
      <dgm:prSet/>
      <dgm:spPr/>
    </dgm:pt>
    <dgm:pt modelId="{3004747E-22CB-43DB-8CB6-261E69A0352E}">
      <dgm:prSet phldr="0"/>
      <dgm:spPr/>
      <dgm:t>
        <a:bodyPr/>
        <a:lstStyle/>
        <a:p>
          <a:r>
            <a:rPr lang="en-US">
              <a:latin typeface="Arial"/>
              <a:cs typeface="Arial"/>
            </a:rPr>
            <a:t>Generosity</a:t>
          </a:r>
        </a:p>
      </dgm:t>
    </dgm:pt>
    <dgm:pt modelId="{3FEDF7DF-C809-4CE2-A6FE-5C8D7986DA1C}" type="parTrans" cxnId="{5A6E1FB6-FC08-4BB7-A1D6-FB719AC38329}">
      <dgm:prSet/>
      <dgm:spPr/>
    </dgm:pt>
    <dgm:pt modelId="{87EE28F6-70E3-4399-A1F9-1DAA7ECBAE39}" type="sibTrans" cxnId="{5A6E1FB6-FC08-4BB7-A1D6-FB719AC38329}">
      <dgm:prSet/>
      <dgm:spPr/>
    </dgm:pt>
    <dgm:pt modelId="{F42286FB-C4C4-4F65-8532-BDF751A08244}">
      <dgm:prSet phldr="0"/>
      <dgm:spPr/>
      <dgm:t>
        <a:bodyPr/>
        <a:lstStyle/>
        <a:p>
          <a:pPr rtl="0"/>
          <a:r>
            <a:rPr lang="en-US">
              <a:latin typeface="Arial"/>
              <a:cs typeface="Arial"/>
            </a:rPr>
            <a:t>Be generous with yourself, your time, and other's time</a:t>
          </a:r>
        </a:p>
      </dgm:t>
    </dgm:pt>
    <dgm:pt modelId="{6A0B82B4-8141-4B20-9736-F78A0F086AF2}" type="parTrans" cxnId="{B745B914-CFA0-475A-BA6A-E7320618E264}">
      <dgm:prSet/>
      <dgm:spPr/>
    </dgm:pt>
    <dgm:pt modelId="{9923A30C-9FB4-43DA-86A3-FB5D936E18E7}" type="sibTrans" cxnId="{B745B914-CFA0-475A-BA6A-E7320618E264}">
      <dgm:prSet/>
      <dgm:spPr/>
    </dgm:pt>
    <dgm:pt modelId="{7A6C0B4B-4077-4AD4-B46A-F4C93BC9CE03}">
      <dgm:prSet phldr="0"/>
      <dgm:spPr/>
      <dgm:t>
        <a:bodyPr/>
        <a:lstStyle/>
        <a:p>
          <a:pPr rtl="0"/>
          <a:r>
            <a:rPr lang="en-US">
              <a:latin typeface="Arial"/>
              <a:cs typeface="Arial"/>
            </a:rPr>
            <a:t>Do what's right</a:t>
          </a:r>
        </a:p>
      </dgm:t>
    </dgm:pt>
    <dgm:pt modelId="{4BB8077D-58D6-4876-A766-95199722E655}" type="parTrans" cxnId="{CBD21D24-DAF4-4DB9-8BCD-F52352A7D7EA}">
      <dgm:prSet/>
      <dgm:spPr/>
    </dgm:pt>
    <dgm:pt modelId="{01C0AE68-44F3-4029-B56D-FC66DCDF8666}" type="sibTrans" cxnId="{CBD21D24-DAF4-4DB9-8BCD-F52352A7D7EA}">
      <dgm:prSet/>
      <dgm:spPr/>
    </dgm:pt>
    <dgm:pt modelId="{A1ACDD92-8156-44F4-856F-39E8A74ACBB0}" type="pres">
      <dgm:prSet presAssocID="{E3CAC931-C010-4BEC-AA4F-0D2B7DBE7F7F}" presName="linear" presStyleCnt="0">
        <dgm:presLayoutVars>
          <dgm:animLvl val="lvl"/>
          <dgm:resizeHandles val="exact"/>
        </dgm:presLayoutVars>
      </dgm:prSet>
      <dgm:spPr/>
    </dgm:pt>
    <dgm:pt modelId="{04F50305-718A-4C41-B6D0-2229C671F221}" type="pres">
      <dgm:prSet presAssocID="{C901EAF8-363E-4E90-B713-9B38BEE0543B}" presName="parentText" presStyleLbl="node1" presStyleIdx="0" presStyleCnt="7">
        <dgm:presLayoutVars>
          <dgm:chMax val="0"/>
          <dgm:bulletEnabled val="1"/>
        </dgm:presLayoutVars>
      </dgm:prSet>
      <dgm:spPr/>
    </dgm:pt>
    <dgm:pt modelId="{6BD0B320-3F9F-4B78-B81B-AAEBE0B0411D}" type="pres">
      <dgm:prSet presAssocID="{C901EAF8-363E-4E90-B713-9B38BEE0543B}" presName="childText" presStyleLbl="revTx" presStyleIdx="0" presStyleCnt="7">
        <dgm:presLayoutVars>
          <dgm:bulletEnabled val="1"/>
        </dgm:presLayoutVars>
      </dgm:prSet>
      <dgm:spPr/>
    </dgm:pt>
    <dgm:pt modelId="{107DEA77-7471-4F01-90DC-6DD8D6C71C1E}" type="pres">
      <dgm:prSet presAssocID="{23AFC8CB-010C-4E47-A926-E00E29FE5EA2}" presName="parentText" presStyleLbl="node1" presStyleIdx="1" presStyleCnt="7">
        <dgm:presLayoutVars>
          <dgm:chMax val="0"/>
          <dgm:bulletEnabled val="1"/>
        </dgm:presLayoutVars>
      </dgm:prSet>
      <dgm:spPr/>
    </dgm:pt>
    <dgm:pt modelId="{186B35DF-CD95-4B87-A368-C53F39389667}" type="pres">
      <dgm:prSet presAssocID="{23AFC8CB-010C-4E47-A926-E00E29FE5EA2}" presName="childText" presStyleLbl="revTx" presStyleIdx="1" presStyleCnt="7">
        <dgm:presLayoutVars>
          <dgm:bulletEnabled val="1"/>
        </dgm:presLayoutVars>
      </dgm:prSet>
      <dgm:spPr/>
    </dgm:pt>
    <dgm:pt modelId="{01F206C2-E4D3-42BA-ACC7-7BB4B4BA9CB9}" type="pres">
      <dgm:prSet presAssocID="{E96AE3C7-D637-4507-AD4F-35B4DF99ABDF}" presName="parentText" presStyleLbl="node1" presStyleIdx="2" presStyleCnt="7">
        <dgm:presLayoutVars>
          <dgm:chMax val="0"/>
          <dgm:bulletEnabled val="1"/>
        </dgm:presLayoutVars>
      </dgm:prSet>
      <dgm:spPr/>
    </dgm:pt>
    <dgm:pt modelId="{A40AD46B-934B-461A-8596-AC6098D25466}" type="pres">
      <dgm:prSet presAssocID="{E96AE3C7-D637-4507-AD4F-35B4DF99ABDF}" presName="childText" presStyleLbl="revTx" presStyleIdx="2" presStyleCnt="7">
        <dgm:presLayoutVars>
          <dgm:bulletEnabled val="1"/>
        </dgm:presLayoutVars>
      </dgm:prSet>
      <dgm:spPr/>
    </dgm:pt>
    <dgm:pt modelId="{5C058D26-A3CD-4ACC-804F-31178F779F70}" type="pres">
      <dgm:prSet presAssocID="{70634C34-1F4A-4282-AD09-2FC9E03C8CB9}" presName="parentText" presStyleLbl="node1" presStyleIdx="3" presStyleCnt="7">
        <dgm:presLayoutVars>
          <dgm:chMax val="0"/>
          <dgm:bulletEnabled val="1"/>
        </dgm:presLayoutVars>
      </dgm:prSet>
      <dgm:spPr/>
    </dgm:pt>
    <dgm:pt modelId="{BB6A8F72-BD59-49BC-9D26-E2691A563BB5}" type="pres">
      <dgm:prSet presAssocID="{70634C34-1F4A-4282-AD09-2FC9E03C8CB9}" presName="childText" presStyleLbl="revTx" presStyleIdx="3" presStyleCnt="7">
        <dgm:presLayoutVars>
          <dgm:bulletEnabled val="1"/>
        </dgm:presLayoutVars>
      </dgm:prSet>
      <dgm:spPr/>
    </dgm:pt>
    <dgm:pt modelId="{B3536716-70B5-48C6-89E7-02A24840CE9E}" type="pres">
      <dgm:prSet presAssocID="{3937029C-D9CF-4FEF-9B52-84DABBA814D3}" presName="parentText" presStyleLbl="node1" presStyleIdx="4" presStyleCnt="7">
        <dgm:presLayoutVars>
          <dgm:chMax val="0"/>
          <dgm:bulletEnabled val="1"/>
        </dgm:presLayoutVars>
      </dgm:prSet>
      <dgm:spPr/>
    </dgm:pt>
    <dgm:pt modelId="{CD29AFF3-3032-4541-8B6D-19BC522E9687}" type="pres">
      <dgm:prSet presAssocID="{3937029C-D9CF-4FEF-9B52-84DABBA814D3}" presName="childText" presStyleLbl="revTx" presStyleIdx="4" presStyleCnt="7">
        <dgm:presLayoutVars>
          <dgm:bulletEnabled val="1"/>
        </dgm:presLayoutVars>
      </dgm:prSet>
      <dgm:spPr/>
    </dgm:pt>
    <dgm:pt modelId="{FF015095-3045-407A-9E39-5E4F19E65B79}" type="pres">
      <dgm:prSet presAssocID="{1EF37F5E-4C69-44D7-A656-C2F0805F4594}" presName="parentText" presStyleLbl="node1" presStyleIdx="5" presStyleCnt="7">
        <dgm:presLayoutVars>
          <dgm:chMax val="0"/>
          <dgm:bulletEnabled val="1"/>
        </dgm:presLayoutVars>
      </dgm:prSet>
      <dgm:spPr/>
    </dgm:pt>
    <dgm:pt modelId="{621A30AA-2D0B-4B25-A4C2-072FA95FBFBB}" type="pres">
      <dgm:prSet presAssocID="{1EF37F5E-4C69-44D7-A656-C2F0805F4594}" presName="childText" presStyleLbl="revTx" presStyleIdx="5" presStyleCnt="7">
        <dgm:presLayoutVars>
          <dgm:bulletEnabled val="1"/>
        </dgm:presLayoutVars>
      </dgm:prSet>
      <dgm:spPr/>
    </dgm:pt>
    <dgm:pt modelId="{85AA8346-583C-459B-8D8D-E2192754861D}" type="pres">
      <dgm:prSet presAssocID="{3004747E-22CB-43DB-8CB6-261E69A0352E}" presName="parentText" presStyleLbl="node1" presStyleIdx="6" presStyleCnt="7">
        <dgm:presLayoutVars>
          <dgm:chMax val="0"/>
          <dgm:bulletEnabled val="1"/>
        </dgm:presLayoutVars>
      </dgm:prSet>
      <dgm:spPr/>
    </dgm:pt>
    <dgm:pt modelId="{0047838E-28B6-4DD3-9AD2-0F097193E41E}" type="pres">
      <dgm:prSet presAssocID="{3004747E-22CB-43DB-8CB6-261E69A0352E}" presName="childText" presStyleLbl="revTx" presStyleIdx="6" presStyleCnt="7">
        <dgm:presLayoutVars>
          <dgm:bulletEnabled val="1"/>
        </dgm:presLayoutVars>
      </dgm:prSet>
      <dgm:spPr/>
    </dgm:pt>
  </dgm:ptLst>
  <dgm:cxnLst>
    <dgm:cxn modelId="{608FDC03-5B7E-42F7-AE1C-87E580DE32F8}" srcId="{E3CAC931-C010-4BEC-AA4F-0D2B7DBE7F7F}" destId="{E96AE3C7-D637-4507-AD4F-35B4DF99ABDF}" srcOrd="2" destOrd="0" parTransId="{0E92568C-0C3F-4DC8-B99B-0DEC50943F95}" sibTransId="{81F1D20F-A028-40E3-BA0F-8E38C9321ED7}"/>
    <dgm:cxn modelId="{B9E3A309-59E3-4C5B-BF1C-E37A2F595F3B}" srcId="{E3CAC931-C010-4BEC-AA4F-0D2B7DBE7F7F}" destId="{70634C34-1F4A-4282-AD09-2FC9E03C8CB9}" srcOrd="3" destOrd="0" parTransId="{45781751-B461-4487-997D-178DCFC3B8F2}" sibTransId="{F57063DA-DAD9-46B9-9D45-13DBCF5F73BA}"/>
    <dgm:cxn modelId="{1377F50C-5E91-4942-B70C-7E7A8ED9A872}" type="presOf" srcId="{8A6E1703-37E2-41C6-BA06-086C42244693}" destId="{A40AD46B-934B-461A-8596-AC6098D25466}" srcOrd="0" destOrd="0" presId="urn:microsoft.com/office/officeart/2005/8/layout/vList2"/>
    <dgm:cxn modelId="{646E0611-244F-4ED7-8905-A4EF3975D457}" srcId="{70634C34-1F4A-4282-AD09-2FC9E03C8CB9}" destId="{18A23D95-77A6-4807-A63E-37FE6A3E23E9}" srcOrd="0" destOrd="0" parTransId="{8DF447F9-C625-40A9-A8B5-9F28C93D1B32}" sibTransId="{FEBD7F39-4DFB-4B35-8EE9-98DA8D2ED93E}"/>
    <dgm:cxn modelId="{B745B914-CFA0-475A-BA6A-E7320618E264}" srcId="{3004747E-22CB-43DB-8CB6-261E69A0352E}" destId="{F42286FB-C4C4-4F65-8532-BDF751A08244}" srcOrd="0" destOrd="0" parTransId="{6A0B82B4-8141-4B20-9736-F78A0F086AF2}" sibTransId="{9923A30C-9FB4-43DA-86A3-FB5D936E18E7}"/>
    <dgm:cxn modelId="{F9DAAA16-DF5A-44E3-9A64-FA3A141F307D}" type="presOf" srcId="{18A23D95-77A6-4807-A63E-37FE6A3E23E9}" destId="{BB6A8F72-BD59-49BC-9D26-E2691A563BB5}" srcOrd="0" destOrd="0" presId="urn:microsoft.com/office/officeart/2005/8/layout/vList2"/>
    <dgm:cxn modelId="{CBD21D24-DAF4-4DB9-8BCD-F52352A7D7EA}" srcId="{3937029C-D9CF-4FEF-9B52-84DABBA814D3}" destId="{7A6C0B4B-4077-4AD4-B46A-F4C93BC9CE03}" srcOrd="1" destOrd="0" parTransId="{4BB8077D-58D6-4876-A766-95199722E655}" sibTransId="{01C0AE68-44F3-4029-B56D-FC66DCDF8666}"/>
    <dgm:cxn modelId="{79B04129-70C4-4433-B993-66635C387EB0}" type="presOf" srcId="{7A6C0B4B-4077-4AD4-B46A-F4C93BC9CE03}" destId="{CD29AFF3-3032-4541-8B6D-19BC522E9687}" srcOrd="0" destOrd="1" presId="urn:microsoft.com/office/officeart/2005/8/layout/vList2"/>
    <dgm:cxn modelId="{37D19234-0D9A-4F14-B5A5-4E3679555934}" type="presOf" srcId="{ED6596C8-47DB-4F79-A838-4FD27FFDD673}" destId="{CD29AFF3-3032-4541-8B6D-19BC522E9687}" srcOrd="0" destOrd="0" presId="urn:microsoft.com/office/officeart/2005/8/layout/vList2"/>
    <dgm:cxn modelId="{689F075E-5494-4E29-9EA9-063ACD45E6D2}" srcId="{E3CAC931-C010-4BEC-AA4F-0D2B7DBE7F7F}" destId="{3937029C-D9CF-4FEF-9B52-84DABBA814D3}" srcOrd="4" destOrd="0" parTransId="{47C417FD-E5C6-4C87-9856-A7764283E2CC}" sibTransId="{F40C115A-6B89-4963-AC8D-7B9B79A15817}"/>
    <dgm:cxn modelId="{6934F461-1B12-4855-885B-221C0B3CF697}" type="presOf" srcId="{3004747E-22CB-43DB-8CB6-261E69A0352E}" destId="{85AA8346-583C-459B-8D8D-E2192754861D}" srcOrd="0" destOrd="0" presId="urn:microsoft.com/office/officeart/2005/8/layout/vList2"/>
    <dgm:cxn modelId="{5BC91D42-60D3-4418-947D-1B4C824E6A1B}" type="presOf" srcId="{70634C34-1F4A-4282-AD09-2FC9E03C8CB9}" destId="{5C058D26-A3CD-4ACC-804F-31178F779F70}" srcOrd="0" destOrd="0" presId="urn:microsoft.com/office/officeart/2005/8/layout/vList2"/>
    <dgm:cxn modelId="{67A64B69-D79F-45B1-959A-796FA2FB9860}" type="presOf" srcId="{06AACBD1-8FE7-46D7-B557-71218305CD3E}" destId="{621A30AA-2D0B-4B25-A4C2-072FA95FBFBB}" srcOrd="0" destOrd="0" presId="urn:microsoft.com/office/officeart/2005/8/layout/vList2"/>
    <dgm:cxn modelId="{CE2FEE4B-3BDA-4C83-9D08-D69C47D658E0}" type="presOf" srcId="{E3CAC931-C010-4BEC-AA4F-0D2B7DBE7F7F}" destId="{A1ACDD92-8156-44F4-856F-39E8A74ACBB0}" srcOrd="0" destOrd="0" presId="urn:microsoft.com/office/officeart/2005/8/layout/vList2"/>
    <dgm:cxn modelId="{7617FA6C-C045-40E6-A33A-CEF4A811A2B6}" srcId="{E96AE3C7-D637-4507-AD4F-35B4DF99ABDF}" destId="{8A6E1703-37E2-41C6-BA06-086C42244693}" srcOrd="0" destOrd="0" parTransId="{5DEFFB9C-BD72-48C1-8319-D402D201B835}" sibTransId="{4070C5B0-206B-491C-ADD3-F324E02D9F0B}"/>
    <dgm:cxn modelId="{7CBCEE6D-4777-4CEF-BCC5-94BA88FDF609}" type="presOf" srcId="{1EF37F5E-4C69-44D7-A656-C2F0805F4594}" destId="{FF015095-3045-407A-9E39-5E4F19E65B79}" srcOrd="0" destOrd="0" presId="urn:microsoft.com/office/officeart/2005/8/layout/vList2"/>
    <dgm:cxn modelId="{7B22846F-C67D-4159-8946-BEA3FE4ECD43}" srcId="{E3CAC931-C010-4BEC-AA4F-0D2B7DBE7F7F}" destId="{23AFC8CB-010C-4E47-A926-E00E29FE5EA2}" srcOrd="1" destOrd="0" parTransId="{FBFF5423-E77E-4E40-8639-AAD904610152}" sibTransId="{2F2B69EC-4F9E-4A68-9194-C43758C5EAAE}"/>
    <dgm:cxn modelId="{F96B906F-7CA4-4E6E-B706-D2446BD816DD}" srcId="{E3CAC931-C010-4BEC-AA4F-0D2B7DBE7F7F}" destId="{C901EAF8-363E-4E90-B713-9B38BEE0543B}" srcOrd="0" destOrd="0" parTransId="{1B5A0FBB-B566-486E-85AD-40AD2F2F3489}" sibTransId="{C95DE00B-86A4-4E7B-BCF5-B51849706DDE}"/>
    <dgm:cxn modelId="{18452176-48EB-4355-BEED-E8C781CC7E50}" srcId="{1EF37F5E-4C69-44D7-A656-C2F0805F4594}" destId="{06AACBD1-8FE7-46D7-B557-71218305CD3E}" srcOrd="0" destOrd="0" parTransId="{6099C952-365F-416C-9813-E88982190D8B}" sibTransId="{14367371-671F-4AFD-B40B-B60F6594C95F}"/>
    <dgm:cxn modelId="{0A953D77-1D3F-4289-BFCC-352D6E549017}" srcId="{E3CAC931-C010-4BEC-AA4F-0D2B7DBE7F7F}" destId="{1EF37F5E-4C69-44D7-A656-C2F0805F4594}" srcOrd="5" destOrd="0" parTransId="{34A2EFE7-3FA0-4848-B54C-87235B981E6D}" sibTransId="{0610A0EA-B60A-40EF-9BE2-98EAE6DE2EDE}"/>
    <dgm:cxn modelId="{FD45CF77-FD03-49AB-9345-1832463FC039}" srcId="{C901EAF8-363E-4E90-B713-9B38BEE0543B}" destId="{AC3A6683-BB5A-4AEC-A6DB-A9C9820D388E}" srcOrd="0" destOrd="0" parTransId="{7276A742-3778-4F1A-BA7B-167FD2B51E31}" sibTransId="{9AFCC377-91A0-45AF-9D71-304DBF06454F}"/>
    <dgm:cxn modelId="{22A95882-C511-44DC-BF61-C954534A3824}" type="presOf" srcId="{14ACB9BA-5152-4A85-9F7A-072F1B500F84}" destId="{186B35DF-CD95-4B87-A368-C53F39389667}" srcOrd="0" destOrd="0" presId="urn:microsoft.com/office/officeart/2005/8/layout/vList2"/>
    <dgm:cxn modelId="{898E7097-29AA-49ED-97AC-76D8851B108B}" srcId="{3937029C-D9CF-4FEF-9B52-84DABBA814D3}" destId="{ED6596C8-47DB-4F79-A838-4FD27FFDD673}" srcOrd="0" destOrd="0" parTransId="{0EBC63CB-6E42-4470-84F9-1CCEB1EB2F99}" sibTransId="{744B83E6-AF55-4730-9FD2-9C9C7E370995}"/>
    <dgm:cxn modelId="{844612A3-063A-4B9B-A94A-C383AF981DB7}" type="presOf" srcId="{F42286FB-C4C4-4F65-8532-BDF751A08244}" destId="{0047838E-28B6-4DD3-9AD2-0F097193E41E}" srcOrd="0" destOrd="0" presId="urn:microsoft.com/office/officeart/2005/8/layout/vList2"/>
    <dgm:cxn modelId="{5A6E1FB6-FC08-4BB7-A1D6-FB719AC38329}" srcId="{E3CAC931-C010-4BEC-AA4F-0D2B7DBE7F7F}" destId="{3004747E-22CB-43DB-8CB6-261E69A0352E}" srcOrd="6" destOrd="0" parTransId="{3FEDF7DF-C809-4CE2-A6FE-5C8D7986DA1C}" sibTransId="{87EE28F6-70E3-4399-A1F9-1DAA7ECBAE39}"/>
    <dgm:cxn modelId="{F729E9B7-F36C-4475-8DA4-674F6F4E7C58}" type="presOf" srcId="{3937029C-D9CF-4FEF-9B52-84DABBA814D3}" destId="{B3536716-70B5-48C6-89E7-02A24840CE9E}" srcOrd="0" destOrd="0" presId="urn:microsoft.com/office/officeart/2005/8/layout/vList2"/>
    <dgm:cxn modelId="{C029DFDC-01D8-46B7-B1F3-D229FAA63981}" type="presOf" srcId="{C901EAF8-363E-4E90-B713-9B38BEE0543B}" destId="{04F50305-718A-4C41-B6D0-2229C671F221}" srcOrd="0" destOrd="0" presId="urn:microsoft.com/office/officeart/2005/8/layout/vList2"/>
    <dgm:cxn modelId="{FDFA93DD-FC36-4CB9-A6E2-7F850C2E4D03}" type="presOf" srcId="{E96AE3C7-D637-4507-AD4F-35B4DF99ABDF}" destId="{01F206C2-E4D3-42BA-ACC7-7BB4B4BA9CB9}" srcOrd="0" destOrd="0" presId="urn:microsoft.com/office/officeart/2005/8/layout/vList2"/>
    <dgm:cxn modelId="{E9CA8CDF-ECF2-4C49-9A64-9DB3E11F3FB0}" srcId="{23AFC8CB-010C-4E47-A926-E00E29FE5EA2}" destId="{14ACB9BA-5152-4A85-9F7A-072F1B500F84}" srcOrd="0" destOrd="0" parTransId="{C5B0F823-1860-47DF-8750-2F265B702A66}" sibTransId="{8E2A0192-4A12-4341-8E00-C90F3EA92EED}"/>
    <dgm:cxn modelId="{7E39A9E5-20AD-4259-9EFF-606AAEA912E8}" type="presOf" srcId="{AC3A6683-BB5A-4AEC-A6DB-A9C9820D388E}" destId="{6BD0B320-3F9F-4B78-B81B-AAEBE0B0411D}" srcOrd="0" destOrd="0" presId="urn:microsoft.com/office/officeart/2005/8/layout/vList2"/>
    <dgm:cxn modelId="{2A3792ED-8E57-4105-802D-F138D9BA1D5E}" type="presOf" srcId="{23AFC8CB-010C-4E47-A926-E00E29FE5EA2}" destId="{107DEA77-7471-4F01-90DC-6DD8D6C71C1E}" srcOrd="0" destOrd="0" presId="urn:microsoft.com/office/officeart/2005/8/layout/vList2"/>
    <dgm:cxn modelId="{6224D51D-7365-48C8-A0B5-C9F58A05AF90}" type="presParOf" srcId="{A1ACDD92-8156-44F4-856F-39E8A74ACBB0}" destId="{04F50305-718A-4C41-B6D0-2229C671F221}" srcOrd="0" destOrd="0" presId="urn:microsoft.com/office/officeart/2005/8/layout/vList2"/>
    <dgm:cxn modelId="{67F68F98-5455-4518-8402-896FD6217808}" type="presParOf" srcId="{A1ACDD92-8156-44F4-856F-39E8A74ACBB0}" destId="{6BD0B320-3F9F-4B78-B81B-AAEBE0B0411D}" srcOrd="1" destOrd="0" presId="urn:microsoft.com/office/officeart/2005/8/layout/vList2"/>
    <dgm:cxn modelId="{3EC2B905-1B28-4572-9C4D-0B1984D0EAC6}" type="presParOf" srcId="{A1ACDD92-8156-44F4-856F-39E8A74ACBB0}" destId="{107DEA77-7471-4F01-90DC-6DD8D6C71C1E}" srcOrd="2" destOrd="0" presId="urn:microsoft.com/office/officeart/2005/8/layout/vList2"/>
    <dgm:cxn modelId="{BBF3BC01-6832-462B-82B2-E641787FB237}" type="presParOf" srcId="{A1ACDD92-8156-44F4-856F-39E8A74ACBB0}" destId="{186B35DF-CD95-4B87-A368-C53F39389667}" srcOrd="3" destOrd="0" presId="urn:microsoft.com/office/officeart/2005/8/layout/vList2"/>
    <dgm:cxn modelId="{5BDDA69E-1A4B-4825-A3DF-2EEB8CCBC818}" type="presParOf" srcId="{A1ACDD92-8156-44F4-856F-39E8A74ACBB0}" destId="{01F206C2-E4D3-42BA-ACC7-7BB4B4BA9CB9}" srcOrd="4" destOrd="0" presId="urn:microsoft.com/office/officeart/2005/8/layout/vList2"/>
    <dgm:cxn modelId="{1391CB24-56C1-4EC7-83D2-516750563A3C}" type="presParOf" srcId="{A1ACDD92-8156-44F4-856F-39E8A74ACBB0}" destId="{A40AD46B-934B-461A-8596-AC6098D25466}" srcOrd="5" destOrd="0" presId="urn:microsoft.com/office/officeart/2005/8/layout/vList2"/>
    <dgm:cxn modelId="{84B7635D-085B-4FE0-B04F-D8B97FEADD89}" type="presParOf" srcId="{A1ACDD92-8156-44F4-856F-39E8A74ACBB0}" destId="{5C058D26-A3CD-4ACC-804F-31178F779F70}" srcOrd="6" destOrd="0" presId="urn:microsoft.com/office/officeart/2005/8/layout/vList2"/>
    <dgm:cxn modelId="{C6AE3714-6F57-496A-A2E9-2F561EACC2C2}" type="presParOf" srcId="{A1ACDD92-8156-44F4-856F-39E8A74ACBB0}" destId="{BB6A8F72-BD59-49BC-9D26-E2691A563BB5}" srcOrd="7" destOrd="0" presId="urn:microsoft.com/office/officeart/2005/8/layout/vList2"/>
    <dgm:cxn modelId="{B7E0408C-0E29-4A40-A21A-3F1F5942508B}" type="presParOf" srcId="{A1ACDD92-8156-44F4-856F-39E8A74ACBB0}" destId="{B3536716-70B5-48C6-89E7-02A24840CE9E}" srcOrd="8" destOrd="0" presId="urn:microsoft.com/office/officeart/2005/8/layout/vList2"/>
    <dgm:cxn modelId="{FDBE5E14-AE58-488F-B5F3-9A566E625AD3}" type="presParOf" srcId="{A1ACDD92-8156-44F4-856F-39E8A74ACBB0}" destId="{CD29AFF3-3032-4541-8B6D-19BC522E9687}" srcOrd="9" destOrd="0" presId="urn:microsoft.com/office/officeart/2005/8/layout/vList2"/>
    <dgm:cxn modelId="{69CDE2D6-36A8-4DB3-8A7D-818EED95C0CC}" type="presParOf" srcId="{A1ACDD92-8156-44F4-856F-39E8A74ACBB0}" destId="{FF015095-3045-407A-9E39-5E4F19E65B79}" srcOrd="10" destOrd="0" presId="urn:microsoft.com/office/officeart/2005/8/layout/vList2"/>
    <dgm:cxn modelId="{E04256EC-B486-40E7-9E60-322314A2B8F6}" type="presParOf" srcId="{A1ACDD92-8156-44F4-856F-39E8A74ACBB0}" destId="{621A30AA-2D0B-4B25-A4C2-072FA95FBFBB}" srcOrd="11" destOrd="0" presId="urn:microsoft.com/office/officeart/2005/8/layout/vList2"/>
    <dgm:cxn modelId="{43736728-DBA6-4391-934D-1B80368D5769}" type="presParOf" srcId="{A1ACDD92-8156-44F4-856F-39E8A74ACBB0}" destId="{85AA8346-583C-459B-8D8D-E2192754861D}" srcOrd="12" destOrd="0" presId="urn:microsoft.com/office/officeart/2005/8/layout/vList2"/>
    <dgm:cxn modelId="{02264CB5-1AAD-4CBC-8B65-34E73F533A8D}" type="presParOf" srcId="{A1ACDD92-8156-44F4-856F-39E8A74ACBB0}" destId="{0047838E-28B6-4DD3-9AD2-0F097193E41E}"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BC9D5F-5071-41C4-8E29-910BC63239F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6E0692-6164-4A7C-B246-A33220E45C9C}">
      <dgm:prSet/>
      <dgm:spPr/>
      <dgm:t>
        <a:bodyPr/>
        <a:lstStyle/>
        <a:p>
          <a:r>
            <a:rPr lang="en-US"/>
            <a:t>Reach out to mentee via email or phone call </a:t>
          </a:r>
        </a:p>
      </dgm:t>
    </dgm:pt>
    <dgm:pt modelId="{CD5F4C72-4570-48C4-8F57-DDAFBB00A649}" type="parTrans" cxnId="{9DE7D273-A8CE-4B3A-AE48-9D690E11BDC3}">
      <dgm:prSet/>
      <dgm:spPr/>
      <dgm:t>
        <a:bodyPr/>
        <a:lstStyle/>
        <a:p>
          <a:endParaRPr lang="en-US"/>
        </a:p>
      </dgm:t>
    </dgm:pt>
    <dgm:pt modelId="{D6DDC117-31A8-4A5D-8945-E6FDA583A5C0}" type="sibTrans" cxnId="{9DE7D273-A8CE-4B3A-AE48-9D690E11BDC3}">
      <dgm:prSet/>
      <dgm:spPr/>
      <dgm:t>
        <a:bodyPr/>
        <a:lstStyle/>
        <a:p>
          <a:endParaRPr lang="en-US"/>
        </a:p>
      </dgm:t>
    </dgm:pt>
    <dgm:pt modelId="{7537C385-5A70-4A27-B290-F736EA16004D}">
      <dgm:prSet/>
      <dgm:spPr/>
      <dgm:t>
        <a:bodyPr/>
        <a:lstStyle/>
        <a:p>
          <a:r>
            <a:rPr lang="en-US"/>
            <a:t>Schedule first meeting</a:t>
          </a:r>
        </a:p>
      </dgm:t>
    </dgm:pt>
    <dgm:pt modelId="{B8E0DE47-3D28-4BAF-A042-C1091EBFF5AC}" type="parTrans" cxnId="{4D80513C-AC4D-427B-AEDB-5C207C9953AF}">
      <dgm:prSet/>
      <dgm:spPr/>
      <dgm:t>
        <a:bodyPr/>
        <a:lstStyle/>
        <a:p>
          <a:endParaRPr lang="en-US"/>
        </a:p>
      </dgm:t>
    </dgm:pt>
    <dgm:pt modelId="{AF5401C1-9282-40E3-9300-B54D8E421358}" type="sibTrans" cxnId="{4D80513C-AC4D-427B-AEDB-5C207C9953AF}">
      <dgm:prSet/>
      <dgm:spPr/>
      <dgm:t>
        <a:bodyPr/>
        <a:lstStyle/>
        <a:p>
          <a:endParaRPr lang="en-US"/>
        </a:p>
      </dgm:t>
    </dgm:pt>
    <dgm:pt modelId="{907DE732-F67A-46FE-9597-1E012540013D}">
      <dgm:prSet/>
      <dgm:spPr/>
      <dgm:t>
        <a:bodyPr/>
        <a:lstStyle/>
        <a:p>
          <a:r>
            <a:rPr lang="en-US"/>
            <a:t>At the first mentor-mentee meeting:</a:t>
          </a:r>
        </a:p>
      </dgm:t>
    </dgm:pt>
    <dgm:pt modelId="{DDDA6577-AB38-47CD-A8C9-CA4636E5092D}" type="parTrans" cxnId="{1B927ABA-8D96-4275-889E-0CCAA2E13E47}">
      <dgm:prSet/>
      <dgm:spPr/>
      <dgm:t>
        <a:bodyPr/>
        <a:lstStyle/>
        <a:p>
          <a:endParaRPr lang="en-US"/>
        </a:p>
      </dgm:t>
    </dgm:pt>
    <dgm:pt modelId="{1B915F7B-2B57-4D9E-9F68-76409A00CF2F}" type="sibTrans" cxnId="{1B927ABA-8D96-4275-889E-0CCAA2E13E47}">
      <dgm:prSet/>
      <dgm:spPr/>
      <dgm:t>
        <a:bodyPr/>
        <a:lstStyle/>
        <a:p>
          <a:endParaRPr lang="en-US"/>
        </a:p>
      </dgm:t>
    </dgm:pt>
    <dgm:pt modelId="{79FBA539-E798-4E4A-9581-7D6659F19B2F}">
      <dgm:prSet/>
      <dgm:spPr/>
      <dgm:t>
        <a:bodyPr/>
        <a:lstStyle/>
        <a:p>
          <a:r>
            <a:rPr lang="en-US"/>
            <a:t>Introduce yourselves </a:t>
          </a:r>
        </a:p>
      </dgm:t>
    </dgm:pt>
    <dgm:pt modelId="{06542606-A9D8-4164-B775-F2A557DE6060}" type="parTrans" cxnId="{806FFAE7-E0DC-4FC7-A880-33F877264F32}">
      <dgm:prSet/>
      <dgm:spPr/>
      <dgm:t>
        <a:bodyPr/>
        <a:lstStyle/>
        <a:p>
          <a:endParaRPr lang="en-US"/>
        </a:p>
      </dgm:t>
    </dgm:pt>
    <dgm:pt modelId="{933A35A7-C8EF-4A69-90EE-DC47C40659F1}" type="sibTrans" cxnId="{806FFAE7-E0DC-4FC7-A880-33F877264F32}">
      <dgm:prSet/>
      <dgm:spPr/>
      <dgm:t>
        <a:bodyPr/>
        <a:lstStyle/>
        <a:p>
          <a:endParaRPr lang="en-US"/>
        </a:p>
      </dgm:t>
    </dgm:pt>
    <dgm:pt modelId="{0BEB8582-801D-4F87-9282-F78A102C1614}">
      <dgm:prSet/>
      <dgm:spPr/>
      <dgm:t>
        <a:bodyPr/>
        <a:lstStyle/>
        <a:p>
          <a:r>
            <a:rPr lang="en-US"/>
            <a:t>Discuss personal and academic goals</a:t>
          </a:r>
        </a:p>
      </dgm:t>
    </dgm:pt>
    <dgm:pt modelId="{29CD092C-DF62-41A5-AE68-892EB65EA392}" type="parTrans" cxnId="{1B129FC2-A48B-4CA8-85B2-8C19F5E35448}">
      <dgm:prSet/>
      <dgm:spPr/>
      <dgm:t>
        <a:bodyPr/>
        <a:lstStyle/>
        <a:p>
          <a:endParaRPr lang="en-US"/>
        </a:p>
      </dgm:t>
    </dgm:pt>
    <dgm:pt modelId="{28B65D4A-874A-42F3-A6CE-A7CC1F5F2224}" type="sibTrans" cxnId="{1B129FC2-A48B-4CA8-85B2-8C19F5E35448}">
      <dgm:prSet/>
      <dgm:spPr/>
      <dgm:t>
        <a:bodyPr/>
        <a:lstStyle/>
        <a:p>
          <a:endParaRPr lang="en-US"/>
        </a:p>
      </dgm:t>
    </dgm:pt>
    <dgm:pt modelId="{98C6C3F0-4E8C-411A-A18F-589C09CDECC6}">
      <dgm:prSet/>
      <dgm:spPr/>
      <dgm:t>
        <a:bodyPr/>
        <a:lstStyle/>
        <a:p>
          <a:r>
            <a:rPr lang="en-US"/>
            <a:t>Listening for concerns/challenges/requests</a:t>
          </a:r>
        </a:p>
      </dgm:t>
    </dgm:pt>
    <dgm:pt modelId="{A62644DF-2C9A-4FDD-A386-B081F2525AA0}" type="parTrans" cxnId="{E4D3543B-0779-4BEF-B85E-B1631CF1ED0F}">
      <dgm:prSet/>
      <dgm:spPr/>
      <dgm:t>
        <a:bodyPr/>
        <a:lstStyle/>
        <a:p>
          <a:endParaRPr lang="en-US"/>
        </a:p>
      </dgm:t>
    </dgm:pt>
    <dgm:pt modelId="{DA1C7CB3-C58B-4FB3-9B45-D0B8116B856B}" type="sibTrans" cxnId="{E4D3543B-0779-4BEF-B85E-B1631CF1ED0F}">
      <dgm:prSet/>
      <dgm:spPr/>
      <dgm:t>
        <a:bodyPr/>
        <a:lstStyle/>
        <a:p>
          <a:endParaRPr lang="en-US"/>
        </a:p>
      </dgm:t>
    </dgm:pt>
    <dgm:pt modelId="{3124DD3A-D4C2-48FC-BBA3-6894EC728D3E}">
      <dgm:prSet/>
      <dgm:spPr/>
      <dgm:t>
        <a:bodyPr/>
        <a:lstStyle/>
        <a:p>
          <a:r>
            <a:rPr lang="en-US"/>
            <a:t>Figuring out how to connect in the future</a:t>
          </a:r>
        </a:p>
      </dgm:t>
    </dgm:pt>
    <dgm:pt modelId="{D6D24728-6681-4B96-8BCA-CF8DABCC2E44}" type="parTrans" cxnId="{ACA0E6AF-E99D-44BE-9727-23BF36026D97}">
      <dgm:prSet/>
      <dgm:spPr/>
      <dgm:t>
        <a:bodyPr/>
        <a:lstStyle/>
        <a:p>
          <a:endParaRPr lang="en-US"/>
        </a:p>
      </dgm:t>
    </dgm:pt>
    <dgm:pt modelId="{606AB221-DEEE-47FF-81AF-76F68ADC20C5}" type="sibTrans" cxnId="{ACA0E6AF-E99D-44BE-9727-23BF36026D97}">
      <dgm:prSet/>
      <dgm:spPr/>
      <dgm:t>
        <a:bodyPr/>
        <a:lstStyle/>
        <a:p>
          <a:endParaRPr lang="en-US"/>
        </a:p>
      </dgm:t>
    </dgm:pt>
    <dgm:pt modelId="{B11DB792-AD19-4231-B301-150D374A761A}" type="pres">
      <dgm:prSet presAssocID="{24BC9D5F-5071-41C4-8E29-910BC63239FE}" presName="linear" presStyleCnt="0">
        <dgm:presLayoutVars>
          <dgm:animLvl val="lvl"/>
          <dgm:resizeHandles val="exact"/>
        </dgm:presLayoutVars>
      </dgm:prSet>
      <dgm:spPr/>
    </dgm:pt>
    <dgm:pt modelId="{CAD2DA73-3C43-4C6B-8C34-825B441293D9}" type="pres">
      <dgm:prSet presAssocID="{466E0692-6164-4A7C-B246-A33220E45C9C}" presName="parentText" presStyleLbl="node1" presStyleIdx="0" presStyleCnt="3">
        <dgm:presLayoutVars>
          <dgm:chMax val="0"/>
          <dgm:bulletEnabled val="1"/>
        </dgm:presLayoutVars>
      </dgm:prSet>
      <dgm:spPr/>
    </dgm:pt>
    <dgm:pt modelId="{1C8C766A-0754-4AAD-AE3A-4334DB79A234}" type="pres">
      <dgm:prSet presAssocID="{D6DDC117-31A8-4A5D-8945-E6FDA583A5C0}" presName="spacer" presStyleCnt="0"/>
      <dgm:spPr/>
    </dgm:pt>
    <dgm:pt modelId="{9B2F582F-104C-403F-AED8-9305B531A205}" type="pres">
      <dgm:prSet presAssocID="{7537C385-5A70-4A27-B290-F736EA16004D}" presName="parentText" presStyleLbl="node1" presStyleIdx="1" presStyleCnt="3">
        <dgm:presLayoutVars>
          <dgm:chMax val="0"/>
          <dgm:bulletEnabled val="1"/>
        </dgm:presLayoutVars>
      </dgm:prSet>
      <dgm:spPr/>
    </dgm:pt>
    <dgm:pt modelId="{F38C9BF0-7ABF-4A71-AF01-24C2E7A17835}" type="pres">
      <dgm:prSet presAssocID="{AF5401C1-9282-40E3-9300-B54D8E421358}" presName="spacer" presStyleCnt="0"/>
      <dgm:spPr/>
    </dgm:pt>
    <dgm:pt modelId="{9B09A2FC-6DA7-4220-8A6C-2865F14AA7C9}" type="pres">
      <dgm:prSet presAssocID="{907DE732-F67A-46FE-9597-1E012540013D}" presName="parentText" presStyleLbl="node1" presStyleIdx="2" presStyleCnt="3">
        <dgm:presLayoutVars>
          <dgm:chMax val="0"/>
          <dgm:bulletEnabled val="1"/>
        </dgm:presLayoutVars>
      </dgm:prSet>
      <dgm:spPr/>
    </dgm:pt>
    <dgm:pt modelId="{656D068D-457F-473C-8163-9A5534E7ACE2}" type="pres">
      <dgm:prSet presAssocID="{907DE732-F67A-46FE-9597-1E012540013D}" presName="childText" presStyleLbl="revTx" presStyleIdx="0" presStyleCnt="1">
        <dgm:presLayoutVars>
          <dgm:bulletEnabled val="1"/>
        </dgm:presLayoutVars>
      </dgm:prSet>
      <dgm:spPr/>
    </dgm:pt>
  </dgm:ptLst>
  <dgm:cxnLst>
    <dgm:cxn modelId="{E4D3543B-0779-4BEF-B85E-B1631CF1ED0F}" srcId="{907DE732-F67A-46FE-9597-1E012540013D}" destId="{98C6C3F0-4E8C-411A-A18F-589C09CDECC6}" srcOrd="2" destOrd="0" parTransId="{A62644DF-2C9A-4FDD-A386-B081F2525AA0}" sibTransId="{DA1C7CB3-C58B-4FB3-9B45-D0B8116B856B}"/>
    <dgm:cxn modelId="{4D80513C-AC4D-427B-AEDB-5C207C9953AF}" srcId="{24BC9D5F-5071-41C4-8E29-910BC63239FE}" destId="{7537C385-5A70-4A27-B290-F736EA16004D}" srcOrd="1" destOrd="0" parTransId="{B8E0DE47-3D28-4BAF-A042-C1091EBFF5AC}" sibTransId="{AF5401C1-9282-40E3-9300-B54D8E421358}"/>
    <dgm:cxn modelId="{DECD953E-F62F-4CB6-A80E-3A6FF02408EE}" type="presOf" srcId="{907DE732-F67A-46FE-9597-1E012540013D}" destId="{9B09A2FC-6DA7-4220-8A6C-2865F14AA7C9}" srcOrd="0" destOrd="0" presId="urn:microsoft.com/office/officeart/2005/8/layout/vList2"/>
    <dgm:cxn modelId="{9DE7D273-A8CE-4B3A-AE48-9D690E11BDC3}" srcId="{24BC9D5F-5071-41C4-8E29-910BC63239FE}" destId="{466E0692-6164-4A7C-B246-A33220E45C9C}" srcOrd="0" destOrd="0" parTransId="{CD5F4C72-4570-48C4-8F57-DDAFBB00A649}" sibTransId="{D6DDC117-31A8-4A5D-8945-E6FDA583A5C0}"/>
    <dgm:cxn modelId="{89AD2459-E862-4016-85BA-3C5962AC3C9A}" type="presOf" srcId="{24BC9D5F-5071-41C4-8E29-910BC63239FE}" destId="{B11DB792-AD19-4231-B301-150D374A761A}" srcOrd="0" destOrd="0" presId="urn:microsoft.com/office/officeart/2005/8/layout/vList2"/>
    <dgm:cxn modelId="{29CA8088-847F-4719-9E47-0B676938A292}" type="presOf" srcId="{79FBA539-E798-4E4A-9581-7D6659F19B2F}" destId="{656D068D-457F-473C-8163-9A5534E7ACE2}" srcOrd="0" destOrd="0" presId="urn:microsoft.com/office/officeart/2005/8/layout/vList2"/>
    <dgm:cxn modelId="{9AE7878B-E78F-4F85-B72F-764216F105C7}" type="presOf" srcId="{0BEB8582-801D-4F87-9282-F78A102C1614}" destId="{656D068D-457F-473C-8163-9A5534E7ACE2}" srcOrd="0" destOrd="1" presId="urn:microsoft.com/office/officeart/2005/8/layout/vList2"/>
    <dgm:cxn modelId="{ACA0E6AF-E99D-44BE-9727-23BF36026D97}" srcId="{907DE732-F67A-46FE-9597-1E012540013D}" destId="{3124DD3A-D4C2-48FC-BBA3-6894EC728D3E}" srcOrd="3" destOrd="0" parTransId="{D6D24728-6681-4B96-8BCA-CF8DABCC2E44}" sibTransId="{606AB221-DEEE-47FF-81AF-76F68ADC20C5}"/>
    <dgm:cxn modelId="{1B927ABA-8D96-4275-889E-0CCAA2E13E47}" srcId="{24BC9D5F-5071-41C4-8E29-910BC63239FE}" destId="{907DE732-F67A-46FE-9597-1E012540013D}" srcOrd="2" destOrd="0" parTransId="{DDDA6577-AB38-47CD-A8C9-CA4636E5092D}" sibTransId="{1B915F7B-2B57-4D9E-9F68-76409A00CF2F}"/>
    <dgm:cxn modelId="{1B129FC2-A48B-4CA8-85B2-8C19F5E35448}" srcId="{907DE732-F67A-46FE-9597-1E012540013D}" destId="{0BEB8582-801D-4F87-9282-F78A102C1614}" srcOrd="1" destOrd="0" parTransId="{29CD092C-DF62-41A5-AE68-892EB65EA392}" sibTransId="{28B65D4A-874A-42F3-A6CE-A7CC1F5F2224}"/>
    <dgm:cxn modelId="{FCD98DD3-4A25-458E-82A2-E75F3C835293}" type="presOf" srcId="{98C6C3F0-4E8C-411A-A18F-589C09CDECC6}" destId="{656D068D-457F-473C-8163-9A5534E7ACE2}" srcOrd="0" destOrd="2" presId="urn:microsoft.com/office/officeart/2005/8/layout/vList2"/>
    <dgm:cxn modelId="{B95D49E6-A474-4FB8-957C-187DA70DDB2C}" type="presOf" srcId="{7537C385-5A70-4A27-B290-F736EA16004D}" destId="{9B2F582F-104C-403F-AED8-9305B531A205}" srcOrd="0" destOrd="0" presId="urn:microsoft.com/office/officeart/2005/8/layout/vList2"/>
    <dgm:cxn modelId="{5B5FD1E7-30E7-4446-A552-71B9A3540B36}" type="presOf" srcId="{3124DD3A-D4C2-48FC-BBA3-6894EC728D3E}" destId="{656D068D-457F-473C-8163-9A5534E7ACE2}" srcOrd="0" destOrd="3" presId="urn:microsoft.com/office/officeart/2005/8/layout/vList2"/>
    <dgm:cxn modelId="{806FFAE7-E0DC-4FC7-A880-33F877264F32}" srcId="{907DE732-F67A-46FE-9597-1E012540013D}" destId="{79FBA539-E798-4E4A-9581-7D6659F19B2F}" srcOrd="0" destOrd="0" parTransId="{06542606-A9D8-4164-B775-F2A557DE6060}" sibTransId="{933A35A7-C8EF-4A69-90EE-DC47C40659F1}"/>
    <dgm:cxn modelId="{1176C4F2-B2AC-46E1-9AC4-68583DE563A6}" type="presOf" srcId="{466E0692-6164-4A7C-B246-A33220E45C9C}" destId="{CAD2DA73-3C43-4C6B-8C34-825B441293D9}" srcOrd="0" destOrd="0" presId="urn:microsoft.com/office/officeart/2005/8/layout/vList2"/>
    <dgm:cxn modelId="{54F4D4A1-7CB5-49E2-86C2-FCA44BE7FFE0}" type="presParOf" srcId="{B11DB792-AD19-4231-B301-150D374A761A}" destId="{CAD2DA73-3C43-4C6B-8C34-825B441293D9}" srcOrd="0" destOrd="0" presId="urn:microsoft.com/office/officeart/2005/8/layout/vList2"/>
    <dgm:cxn modelId="{875DCD05-3D48-47E2-8744-30FF35E5753A}" type="presParOf" srcId="{B11DB792-AD19-4231-B301-150D374A761A}" destId="{1C8C766A-0754-4AAD-AE3A-4334DB79A234}" srcOrd="1" destOrd="0" presId="urn:microsoft.com/office/officeart/2005/8/layout/vList2"/>
    <dgm:cxn modelId="{8CEFBF6E-48B5-4921-BBEF-4138A9BCF12E}" type="presParOf" srcId="{B11DB792-AD19-4231-B301-150D374A761A}" destId="{9B2F582F-104C-403F-AED8-9305B531A205}" srcOrd="2" destOrd="0" presId="urn:microsoft.com/office/officeart/2005/8/layout/vList2"/>
    <dgm:cxn modelId="{B910C21B-223A-4F0B-A6F8-675B5336F7AE}" type="presParOf" srcId="{B11DB792-AD19-4231-B301-150D374A761A}" destId="{F38C9BF0-7ABF-4A71-AF01-24C2E7A17835}" srcOrd="3" destOrd="0" presId="urn:microsoft.com/office/officeart/2005/8/layout/vList2"/>
    <dgm:cxn modelId="{B1337AB5-D936-41FC-A4A0-97B55E221083}" type="presParOf" srcId="{B11DB792-AD19-4231-B301-150D374A761A}" destId="{9B09A2FC-6DA7-4220-8A6C-2865F14AA7C9}" srcOrd="4" destOrd="0" presId="urn:microsoft.com/office/officeart/2005/8/layout/vList2"/>
    <dgm:cxn modelId="{16CE3D12-F8C2-4F4E-9AC8-5EBACC114A3F}" type="presParOf" srcId="{B11DB792-AD19-4231-B301-150D374A761A}" destId="{656D068D-457F-473C-8163-9A5534E7ACE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77E0C-45C6-4C63-B06E-5065313AC6F7}">
      <dsp:nvSpPr>
        <dsp:cNvPr id="0" name=""/>
        <dsp:cNvSpPr/>
      </dsp:nvSpPr>
      <dsp:spPr>
        <a:xfrm>
          <a:off x="401028" y="341919"/>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2BBCD-B6C0-4A38-8F45-13B25FC0DE5A}">
      <dsp:nvSpPr>
        <dsp:cNvPr id="0" name=""/>
        <dsp:cNvSpPr/>
      </dsp:nvSpPr>
      <dsp:spPr>
        <a:xfrm>
          <a:off x="654412" y="595303"/>
          <a:ext cx="682187" cy="68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F696A-71E7-49B8-9E6D-19486FCC31D1}">
      <dsp:nvSpPr>
        <dsp:cNvPr id="0" name=""/>
        <dsp:cNvSpPr/>
      </dsp:nvSpPr>
      <dsp:spPr>
        <a:xfrm>
          <a:off x="20952" y="1901204"/>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Ice Breaker</a:t>
          </a:r>
        </a:p>
      </dsp:txBody>
      <dsp:txXfrm>
        <a:off x="20952" y="1901204"/>
        <a:ext cx="1949106" cy="720000"/>
      </dsp:txXfrm>
    </dsp:sp>
    <dsp:sp modelId="{F355E254-623F-4E80-824D-8CF7E658A7B9}">
      <dsp:nvSpPr>
        <dsp:cNvPr id="0" name=""/>
        <dsp:cNvSpPr/>
      </dsp:nvSpPr>
      <dsp:spPr>
        <a:xfrm>
          <a:off x="2691228" y="341919"/>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A8665-1787-47F4-89C4-E083D70A3365}">
      <dsp:nvSpPr>
        <dsp:cNvPr id="0" name=""/>
        <dsp:cNvSpPr/>
      </dsp:nvSpPr>
      <dsp:spPr>
        <a:xfrm>
          <a:off x="2944612" y="595303"/>
          <a:ext cx="682187" cy="68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6E199-2018-46D1-ACC0-10151115FC0E}">
      <dsp:nvSpPr>
        <dsp:cNvPr id="0" name=""/>
        <dsp:cNvSpPr/>
      </dsp:nvSpPr>
      <dsp:spPr>
        <a:xfrm>
          <a:off x="2311153" y="1901204"/>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Overview </a:t>
          </a:r>
        </a:p>
      </dsp:txBody>
      <dsp:txXfrm>
        <a:off x="2311153" y="1901204"/>
        <a:ext cx="1949106" cy="720000"/>
      </dsp:txXfrm>
    </dsp:sp>
    <dsp:sp modelId="{C0B789E5-4186-444C-B742-8B43A1CA45BF}">
      <dsp:nvSpPr>
        <dsp:cNvPr id="0" name=""/>
        <dsp:cNvSpPr/>
      </dsp:nvSpPr>
      <dsp:spPr>
        <a:xfrm>
          <a:off x="4981429" y="341919"/>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43ACB8-EED5-4AE8-B899-C71580C10E32}">
      <dsp:nvSpPr>
        <dsp:cNvPr id="0" name=""/>
        <dsp:cNvSpPr/>
      </dsp:nvSpPr>
      <dsp:spPr>
        <a:xfrm>
          <a:off x="5234813" y="595303"/>
          <a:ext cx="682187" cy="68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BE89D-3C82-40DC-A666-1CF48A6E12C1}">
      <dsp:nvSpPr>
        <dsp:cNvPr id="0" name=""/>
        <dsp:cNvSpPr/>
      </dsp:nvSpPr>
      <dsp:spPr>
        <a:xfrm>
          <a:off x="4601353" y="1901204"/>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Relationship-Building</a:t>
          </a:r>
        </a:p>
      </dsp:txBody>
      <dsp:txXfrm>
        <a:off x="4601353" y="1901204"/>
        <a:ext cx="1949106" cy="720000"/>
      </dsp:txXfrm>
    </dsp:sp>
    <dsp:sp modelId="{5827041A-E71A-4F14-988F-C6BE0AAA629A}">
      <dsp:nvSpPr>
        <dsp:cNvPr id="0" name=""/>
        <dsp:cNvSpPr/>
      </dsp:nvSpPr>
      <dsp:spPr>
        <a:xfrm>
          <a:off x="401028" y="3108481"/>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2648D-C606-45A5-9250-62608A53A85D}">
      <dsp:nvSpPr>
        <dsp:cNvPr id="0" name=""/>
        <dsp:cNvSpPr/>
      </dsp:nvSpPr>
      <dsp:spPr>
        <a:xfrm>
          <a:off x="654412" y="3361865"/>
          <a:ext cx="682187" cy="6821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68E474-1D6F-4238-A0AB-001B5A1A81CC}">
      <dsp:nvSpPr>
        <dsp:cNvPr id="0" name=""/>
        <dsp:cNvSpPr/>
      </dsp:nvSpPr>
      <dsp:spPr>
        <a:xfrm>
          <a:off x="20952" y="4667766"/>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Active Listening</a:t>
          </a:r>
        </a:p>
      </dsp:txBody>
      <dsp:txXfrm>
        <a:off x="20952" y="4667766"/>
        <a:ext cx="1949106" cy="720000"/>
      </dsp:txXfrm>
    </dsp:sp>
    <dsp:sp modelId="{9BE7E9E4-168E-483B-BBB5-77C402360948}">
      <dsp:nvSpPr>
        <dsp:cNvPr id="0" name=""/>
        <dsp:cNvSpPr/>
      </dsp:nvSpPr>
      <dsp:spPr>
        <a:xfrm>
          <a:off x="2691228" y="3108481"/>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0006B-7528-413B-80EC-8013B8F8CB50}">
      <dsp:nvSpPr>
        <dsp:cNvPr id="0" name=""/>
        <dsp:cNvSpPr/>
      </dsp:nvSpPr>
      <dsp:spPr>
        <a:xfrm>
          <a:off x="2944612" y="3361865"/>
          <a:ext cx="682187" cy="6821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A5951-BF82-470F-AB5B-3F3D82599F66}">
      <dsp:nvSpPr>
        <dsp:cNvPr id="0" name=""/>
        <dsp:cNvSpPr/>
      </dsp:nvSpPr>
      <dsp:spPr>
        <a:xfrm>
          <a:off x="2311153" y="4667766"/>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Reaching Out</a:t>
          </a:r>
        </a:p>
      </dsp:txBody>
      <dsp:txXfrm>
        <a:off x="2311153" y="4667766"/>
        <a:ext cx="1949106" cy="720000"/>
      </dsp:txXfrm>
    </dsp:sp>
    <dsp:sp modelId="{512D2DEE-AC47-4937-AB0D-75DDF95F5F12}">
      <dsp:nvSpPr>
        <dsp:cNvPr id="0" name=""/>
        <dsp:cNvSpPr/>
      </dsp:nvSpPr>
      <dsp:spPr>
        <a:xfrm>
          <a:off x="4981429" y="3108481"/>
          <a:ext cx="1188955" cy="118895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B62D5-6CCC-408C-9D03-49D10E2EE381}">
      <dsp:nvSpPr>
        <dsp:cNvPr id="0" name=""/>
        <dsp:cNvSpPr/>
      </dsp:nvSpPr>
      <dsp:spPr>
        <a:xfrm>
          <a:off x="5234813" y="3361865"/>
          <a:ext cx="682187" cy="6821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F39CA4-E351-472A-8C28-ED5C6D865908}">
      <dsp:nvSpPr>
        <dsp:cNvPr id="0" name=""/>
        <dsp:cNvSpPr/>
      </dsp:nvSpPr>
      <dsp:spPr>
        <a:xfrm>
          <a:off x="4601353" y="4667766"/>
          <a:ext cx="194910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Initial Steps/Let's Get Started</a:t>
          </a:r>
        </a:p>
      </dsp:txBody>
      <dsp:txXfrm>
        <a:off x="4601353" y="4667766"/>
        <a:ext cx="194910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C5285-5402-481A-B082-8A533E6200CD}">
      <dsp:nvSpPr>
        <dsp:cNvPr id="0" name=""/>
        <dsp:cNvSpPr/>
      </dsp:nvSpPr>
      <dsp:spPr>
        <a:xfrm>
          <a:off x="212335" y="469890"/>
          <a:ext cx="1335915" cy="133591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F3D6F-1021-4337-82F0-1C4523B8B37B}">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3D8AD-0B73-45FD-870B-1066DF958B4B}">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Mentor-Mentee Meeting Frequency: 1 / Month</a:t>
          </a:r>
        </a:p>
      </dsp:txBody>
      <dsp:txXfrm>
        <a:off x="1834517" y="469890"/>
        <a:ext cx="3148942" cy="1335915"/>
      </dsp:txXfrm>
    </dsp:sp>
    <dsp:sp modelId="{4D5353B0-CC21-4D8B-A074-B6DF40AF6144}">
      <dsp:nvSpPr>
        <dsp:cNvPr id="0" name=""/>
        <dsp:cNvSpPr/>
      </dsp:nvSpPr>
      <dsp:spPr>
        <a:xfrm>
          <a:off x="5532139" y="469890"/>
          <a:ext cx="1335915" cy="133591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7D054F-6B36-4308-8005-F83D84174D3F}">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357C7-2530-4CF4-9BCC-9F292832EC44}">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Mentor Cohort Meeting Frequency: 1 / Month</a:t>
          </a:r>
        </a:p>
      </dsp:txBody>
      <dsp:txXfrm>
        <a:off x="7154322" y="469890"/>
        <a:ext cx="3148942" cy="1335915"/>
      </dsp:txXfrm>
    </dsp:sp>
    <dsp:sp modelId="{234FC26A-4637-4B07-A8F6-8CE6173D0AF2}">
      <dsp:nvSpPr>
        <dsp:cNvPr id="0" name=""/>
        <dsp:cNvSpPr/>
      </dsp:nvSpPr>
      <dsp:spPr>
        <a:xfrm>
          <a:off x="212335" y="2545532"/>
          <a:ext cx="1335915" cy="133591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60929-878E-4E32-BD5D-BF0F28DCDB31}">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9D27B-8054-4356-A85E-399B94234677}">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Complete the Semester Feedback Form </a:t>
          </a:r>
        </a:p>
      </dsp:txBody>
      <dsp:txXfrm>
        <a:off x="1834517" y="2545532"/>
        <a:ext cx="3148942" cy="1335915"/>
      </dsp:txXfrm>
    </dsp:sp>
    <dsp:sp modelId="{A003535A-C1AA-4724-8ED1-9108A99830B7}">
      <dsp:nvSpPr>
        <dsp:cNvPr id="0" name=""/>
        <dsp:cNvSpPr/>
      </dsp:nvSpPr>
      <dsp:spPr>
        <a:xfrm>
          <a:off x="5532139" y="2545532"/>
          <a:ext cx="1335915" cy="1335915"/>
        </a:xfrm>
        <a:prstGeom prst="ellipse">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24C2D-E0E9-464B-8842-F7006FD2E532}">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56754-4C06-437E-B9D1-9E5710DEC593}">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Responsibility to yourself – coping mechanisms, taking care of your/self-care</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EAA23-2C8A-4AA2-BE05-66A5604EAFB6}">
      <dsp:nvSpPr>
        <dsp:cNvPr id="0" name=""/>
        <dsp:cNvSpPr/>
      </dsp:nvSpPr>
      <dsp:spPr>
        <a:xfrm>
          <a:off x="1961449" y="242"/>
          <a:ext cx="1369655" cy="89027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Helvetica Neue"/>
            </a:rPr>
            <a:t>Interpersonal Skills</a:t>
          </a:r>
        </a:p>
      </dsp:txBody>
      <dsp:txXfrm>
        <a:off x="2004909" y="43702"/>
        <a:ext cx="1282735" cy="803355"/>
      </dsp:txXfrm>
    </dsp:sp>
    <dsp:sp modelId="{A07C6F09-61D3-4356-A469-9ECAC28499E4}">
      <dsp:nvSpPr>
        <dsp:cNvPr id="0" name=""/>
        <dsp:cNvSpPr/>
      </dsp:nvSpPr>
      <dsp:spPr>
        <a:xfrm>
          <a:off x="1459875" y="445380"/>
          <a:ext cx="2372802" cy="2372802"/>
        </a:xfrm>
        <a:custGeom>
          <a:avLst/>
          <a:gdLst/>
          <a:ahLst/>
          <a:cxnLst/>
          <a:rect l="0" t="0" r="0" b="0"/>
          <a:pathLst>
            <a:path>
              <a:moveTo>
                <a:pt x="1881159" y="224705"/>
              </a:moveTo>
              <a:arcTo wR="1186401" hR="1186401" stAng="18350727" swAng="364405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87A241-BBC1-4C3C-87DD-17E72D868FC4}">
      <dsp:nvSpPr>
        <dsp:cNvPr id="0" name=""/>
        <dsp:cNvSpPr/>
      </dsp:nvSpPr>
      <dsp:spPr>
        <a:xfrm>
          <a:off x="2988903" y="1779844"/>
          <a:ext cx="1369655" cy="89027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Helvetica Neue"/>
            </a:rPr>
            <a:t>Communication</a:t>
          </a:r>
        </a:p>
      </dsp:txBody>
      <dsp:txXfrm>
        <a:off x="3032363" y="1823304"/>
        <a:ext cx="1282735" cy="803355"/>
      </dsp:txXfrm>
    </dsp:sp>
    <dsp:sp modelId="{5B3F5D72-B17E-45FC-9E05-BB579920CF95}">
      <dsp:nvSpPr>
        <dsp:cNvPr id="0" name=""/>
        <dsp:cNvSpPr/>
      </dsp:nvSpPr>
      <dsp:spPr>
        <a:xfrm>
          <a:off x="1459875" y="445380"/>
          <a:ext cx="2372802" cy="2372802"/>
        </a:xfrm>
        <a:custGeom>
          <a:avLst/>
          <a:gdLst/>
          <a:ahLst/>
          <a:cxnLst/>
          <a:rect l="0" t="0" r="0" b="0"/>
          <a:pathLst>
            <a:path>
              <a:moveTo>
                <a:pt x="1750263" y="2230244"/>
              </a:moveTo>
              <a:arcTo wR="1186401" hR="1186401" stAng="3697381" swAng="340523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5ACACC-D03B-4A09-B899-13BC6A46311F}">
      <dsp:nvSpPr>
        <dsp:cNvPr id="0" name=""/>
        <dsp:cNvSpPr/>
      </dsp:nvSpPr>
      <dsp:spPr>
        <a:xfrm>
          <a:off x="933995" y="1779844"/>
          <a:ext cx="1369655" cy="89027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latin typeface="Helvetica Neue"/>
            </a:rPr>
            <a:t>Open-Ended Questions</a:t>
          </a:r>
        </a:p>
      </dsp:txBody>
      <dsp:txXfrm>
        <a:off x="977455" y="1823304"/>
        <a:ext cx="1282735" cy="803355"/>
      </dsp:txXfrm>
    </dsp:sp>
    <dsp:sp modelId="{6C732BC6-24B5-4DA6-99BF-E07ADBE93B4E}">
      <dsp:nvSpPr>
        <dsp:cNvPr id="0" name=""/>
        <dsp:cNvSpPr/>
      </dsp:nvSpPr>
      <dsp:spPr>
        <a:xfrm>
          <a:off x="1459875" y="445380"/>
          <a:ext cx="2372802" cy="2372802"/>
        </a:xfrm>
        <a:custGeom>
          <a:avLst/>
          <a:gdLst/>
          <a:ahLst/>
          <a:cxnLst/>
          <a:rect l="0" t="0" r="0" b="0"/>
          <a:pathLst>
            <a:path>
              <a:moveTo>
                <a:pt x="7814" y="1322346"/>
              </a:moveTo>
              <a:arcTo wR="1186401" hR="1186401" stAng="10405215" swAng="364405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776FB-F481-488F-903C-F2A683AAA307}">
      <dsp:nvSpPr>
        <dsp:cNvPr id="0" name=""/>
        <dsp:cNvSpPr/>
      </dsp:nvSpPr>
      <dsp:spPr>
        <a:xfrm>
          <a:off x="1283"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Source Sans Pro"/>
            </a:rPr>
            <a:t>Open-Ended Questions</a:t>
          </a:r>
          <a:endParaRPr lang="en-US" sz="3500" kern="1200"/>
        </a:p>
      </dsp:txBody>
      <dsp:txXfrm>
        <a:off x="1283" y="0"/>
        <a:ext cx="3337470" cy="1305401"/>
      </dsp:txXfrm>
    </dsp:sp>
    <dsp:sp modelId="{FD78B29E-76D4-4D91-B797-8BAFFE69819B}">
      <dsp:nvSpPr>
        <dsp:cNvPr id="0" name=""/>
        <dsp:cNvSpPr/>
      </dsp:nvSpPr>
      <dsp:spPr>
        <a:xfrm>
          <a:off x="335030" y="1305773"/>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What is top of mind for you?</a:t>
          </a:r>
          <a:endParaRPr lang="en-US" sz="1700" kern="1200"/>
        </a:p>
      </dsp:txBody>
      <dsp:txXfrm>
        <a:off x="360068" y="1330811"/>
        <a:ext cx="2619900" cy="804787"/>
      </dsp:txXfrm>
    </dsp:sp>
    <dsp:sp modelId="{1BF927F6-6829-43D1-B443-349EE88AD363}">
      <dsp:nvSpPr>
        <dsp:cNvPr id="0" name=""/>
        <dsp:cNvSpPr/>
      </dsp:nvSpPr>
      <dsp:spPr>
        <a:xfrm>
          <a:off x="335030" y="2292154"/>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How do you think that I can help you with this?</a:t>
          </a:r>
          <a:endParaRPr lang="en-US" sz="1700" kern="1200"/>
        </a:p>
      </dsp:txBody>
      <dsp:txXfrm>
        <a:off x="360068" y="2317192"/>
        <a:ext cx="2619900" cy="804787"/>
      </dsp:txXfrm>
    </dsp:sp>
    <dsp:sp modelId="{9BC06DC4-7142-4E8E-9936-3C9E538D52C1}">
      <dsp:nvSpPr>
        <dsp:cNvPr id="0" name=""/>
        <dsp:cNvSpPr/>
      </dsp:nvSpPr>
      <dsp:spPr>
        <a:xfrm>
          <a:off x="335030" y="3278535"/>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What worries you/gives you confidence about this?</a:t>
          </a:r>
        </a:p>
      </dsp:txBody>
      <dsp:txXfrm>
        <a:off x="360068" y="3303573"/>
        <a:ext cx="2619900" cy="804787"/>
      </dsp:txXfrm>
    </dsp:sp>
    <dsp:sp modelId="{4D463AEA-661D-4609-8792-8EAB85024DC6}">
      <dsp:nvSpPr>
        <dsp:cNvPr id="0" name=""/>
        <dsp:cNvSpPr/>
      </dsp:nvSpPr>
      <dsp:spPr>
        <a:xfrm>
          <a:off x="3589064"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latin typeface="Source Sans Pro"/>
            </a:rPr>
            <a:t>Interpersonal Skills</a:t>
          </a:r>
          <a:endParaRPr lang="en-US" sz="3500" kern="1200"/>
        </a:p>
      </dsp:txBody>
      <dsp:txXfrm>
        <a:off x="3589064" y="0"/>
        <a:ext cx="3337470" cy="1305401"/>
      </dsp:txXfrm>
    </dsp:sp>
    <dsp:sp modelId="{0E0ED980-3BDD-47C7-AC32-9831CF10C6D5}">
      <dsp:nvSpPr>
        <dsp:cNvPr id="0" name=""/>
        <dsp:cNvSpPr/>
      </dsp:nvSpPr>
      <dsp:spPr>
        <a:xfrm>
          <a:off x="3922811" y="1305773"/>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Active Listening</a:t>
          </a:r>
          <a:endParaRPr lang="en-US" sz="1700" kern="1200"/>
        </a:p>
      </dsp:txBody>
      <dsp:txXfrm>
        <a:off x="3947849" y="1330811"/>
        <a:ext cx="2619900" cy="804787"/>
      </dsp:txXfrm>
    </dsp:sp>
    <dsp:sp modelId="{2210EBFA-2B02-44A5-8E0C-42A7EFB5D4E4}">
      <dsp:nvSpPr>
        <dsp:cNvPr id="0" name=""/>
        <dsp:cNvSpPr/>
      </dsp:nvSpPr>
      <dsp:spPr>
        <a:xfrm>
          <a:off x="3922811" y="2292154"/>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Source Sans Pro"/>
            </a:rPr>
            <a:t>Empathy</a:t>
          </a:r>
          <a:endParaRPr lang="en-US" sz="1700" kern="1200"/>
        </a:p>
      </dsp:txBody>
      <dsp:txXfrm>
        <a:off x="3947849" y="2317192"/>
        <a:ext cx="2619900" cy="804787"/>
      </dsp:txXfrm>
    </dsp:sp>
    <dsp:sp modelId="{DB352BDA-B9C8-467A-AA7F-F54E3E2B9109}">
      <dsp:nvSpPr>
        <dsp:cNvPr id="0" name=""/>
        <dsp:cNvSpPr/>
      </dsp:nvSpPr>
      <dsp:spPr>
        <a:xfrm>
          <a:off x="3922811" y="3278535"/>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Positive Attitude</a:t>
          </a:r>
        </a:p>
      </dsp:txBody>
      <dsp:txXfrm>
        <a:off x="3947849" y="3303573"/>
        <a:ext cx="2619900" cy="804787"/>
      </dsp:txXfrm>
    </dsp:sp>
    <dsp:sp modelId="{31DCAF56-10F6-47CC-9085-5F405241D160}">
      <dsp:nvSpPr>
        <dsp:cNvPr id="0" name=""/>
        <dsp:cNvSpPr/>
      </dsp:nvSpPr>
      <dsp:spPr>
        <a:xfrm>
          <a:off x="7176845" y="0"/>
          <a:ext cx="3337470" cy="43513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latin typeface="Source Sans Pro"/>
            </a:rPr>
            <a:t>Communication</a:t>
          </a:r>
          <a:endParaRPr lang="en-US" sz="3500" kern="1200"/>
        </a:p>
      </dsp:txBody>
      <dsp:txXfrm>
        <a:off x="7176845" y="0"/>
        <a:ext cx="3337470" cy="1305401"/>
      </dsp:txXfrm>
    </dsp:sp>
    <dsp:sp modelId="{CAFE036E-FBCD-4A6B-9096-14EFC1A73B3E}">
      <dsp:nvSpPr>
        <dsp:cNvPr id="0" name=""/>
        <dsp:cNvSpPr/>
      </dsp:nvSpPr>
      <dsp:spPr>
        <a:xfrm>
          <a:off x="7510592" y="1305773"/>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Validate</a:t>
          </a:r>
          <a:endParaRPr lang="en-US" sz="1700" kern="1200"/>
        </a:p>
      </dsp:txBody>
      <dsp:txXfrm>
        <a:off x="7535630" y="1330811"/>
        <a:ext cx="2619900" cy="804787"/>
      </dsp:txXfrm>
    </dsp:sp>
    <dsp:sp modelId="{18BE9106-6EE1-4B11-9E1C-AA7EFC19DB37}">
      <dsp:nvSpPr>
        <dsp:cNvPr id="0" name=""/>
        <dsp:cNvSpPr/>
      </dsp:nvSpPr>
      <dsp:spPr>
        <a:xfrm>
          <a:off x="7510592" y="2292154"/>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ource Sans Pro"/>
            </a:rPr>
            <a:t>If desired, share feedback</a:t>
          </a:r>
          <a:endParaRPr lang="en-US" sz="1700" kern="1200"/>
        </a:p>
      </dsp:txBody>
      <dsp:txXfrm>
        <a:off x="7535630" y="2317192"/>
        <a:ext cx="2619900" cy="804787"/>
      </dsp:txXfrm>
    </dsp:sp>
    <dsp:sp modelId="{B961D186-915C-4A8C-83C5-121BA455DC68}">
      <dsp:nvSpPr>
        <dsp:cNvPr id="0" name=""/>
        <dsp:cNvSpPr/>
      </dsp:nvSpPr>
      <dsp:spPr>
        <a:xfrm>
          <a:off x="7510592" y="3278535"/>
          <a:ext cx="2669976"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a:latin typeface="Source Sans Pro"/>
            </a:rPr>
            <a:t>Respect/Confidentiality</a:t>
          </a:r>
        </a:p>
      </dsp:txBody>
      <dsp:txXfrm>
        <a:off x="7535630" y="3303573"/>
        <a:ext cx="2619900" cy="804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50305-718A-4C41-B6D0-2229C671F221}">
      <dsp:nvSpPr>
        <dsp:cNvPr id="0" name=""/>
        <dsp:cNvSpPr/>
      </dsp:nvSpPr>
      <dsp:spPr>
        <a:xfrm>
          <a:off x="0" y="147090"/>
          <a:ext cx="5874013" cy="42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Arial"/>
              <a:cs typeface="Arial"/>
            </a:rPr>
            <a:t>Boundaries</a:t>
          </a:r>
        </a:p>
      </dsp:txBody>
      <dsp:txXfrm>
        <a:off x="20561" y="167651"/>
        <a:ext cx="5832891" cy="380078"/>
      </dsp:txXfrm>
    </dsp:sp>
    <dsp:sp modelId="{6BD0B320-3F9F-4B78-B81B-AAEBE0B0411D}">
      <dsp:nvSpPr>
        <dsp:cNvPr id="0" name=""/>
        <dsp:cNvSpPr/>
      </dsp:nvSpPr>
      <dsp:spPr>
        <a:xfrm>
          <a:off x="0" y="568290"/>
          <a:ext cx="5874013"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latin typeface="Arial"/>
              <a:cs typeface="Arial"/>
            </a:rPr>
            <a:t> Be upfront about availability, expectations, etc. With yourself and mentee</a:t>
          </a:r>
        </a:p>
      </dsp:txBody>
      <dsp:txXfrm>
        <a:off x="0" y="568290"/>
        <a:ext cx="5874013" cy="419175"/>
      </dsp:txXfrm>
    </dsp:sp>
    <dsp:sp modelId="{107DEA77-7471-4F01-90DC-6DD8D6C71C1E}">
      <dsp:nvSpPr>
        <dsp:cNvPr id="0" name=""/>
        <dsp:cNvSpPr/>
      </dsp:nvSpPr>
      <dsp:spPr>
        <a:xfrm>
          <a:off x="0" y="987465"/>
          <a:ext cx="5874013" cy="421200"/>
        </a:xfrm>
        <a:prstGeom prst="roundRect">
          <a:avLst/>
        </a:prstGeom>
        <a:solidFill>
          <a:schemeClr val="accent2">
            <a:hueOff val="-413795"/>
            <a:satOff val="-655"/>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Reliability</a:t>
          </a:r>
        </a:p>
      </dsp:txBody>
      <dsp:txXfrm>
        <a:off x="20561" y="1008026"/>
        <a:ext cx="5832891" cy="380078"/>
      </dsp:txXfrm>
    </dsp:sp>
    <dsp:sp modelId="{186B35DF-CD95-4B87-A368-C53F39389667}">
      <dsp:nvSpPr>
        <dsp:cNvPr id="0" name=""/>
        <dsp:cNvSpPr/>
      </dsp:nvSpPr>
      <dsp:spPr>
        <a:xfrm>
          <a:off x="0" y="1408665"/>
          <a:ext cx="587401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Do what you say you are going to do</a:t>
          </a:r>
        </a:p>
      </dsp:txBody>
      <dsp:txXfrm>
        <a:off x="0" y="1408665"/>
        <a:ext cx="5874013" cy="298080"/>
      </dsp:txXfrm>
    </dsp:sp>
    <dsp:sp modelId="{01F206C2-E4D3-42BA-ACC7-7BB4B4BA9CB9}">
      <dsp:nvSpPr>
        <dsp:cNvPr id="0" name=""/>
        <dsp:cNvSpPr/>
      </dsp:nvSpPr>
      <dsp:spPr>
        <a:xfrm>
          <a:off x="0" y="1706745"/>
          <a:ext cx="5874013" cy="421200"/>
        </a:xfrm>
        <a:prstGeom prst="roundRect">
          <a:avLst/>
        </a:prstGeom>
        <a:solidFill>
          <a:schemeClr val="accent2">
            <a:hueOff val="-827590"/>
            <a:satOff val="-131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Accountability</a:t>
          </a:r>
        </a:p>
      </dsp:txBody>
      <dsp:txXfrm>
        <a:off x="20561" y="1727306"/>
        <a:ext cx="5832891" cy="380078"/>
      </dsp:txXfrm>
    </dsp:sp>
    <dsp:sp modelId="{A40AD46B-934B-461A-8596-AC6098D25466}">
      <dsp:nvSpPr>
        <dsp:cNvPr id="0" name=""/>
        <dsp:cNvSpPr/>
      </dsp:nvSpPr>
      <dsp:spPr>
        <a:xfrm>
          <a:off x="0" y="2127945"/>
          <a:ext cx="5874013" cy="41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Own up to mistakes, make amends, and do no repeat the same mistake</a:t>
          </a:r>
        </a:p>
      </dsp:txBody>
      <dsp:txXfrm>
        <a:off x="0" y="2127945"/>
        <a:ext cx="5874013" cy="419175"/>
      </dsp:txXfrm>
    </dsp:sp>
    <dsp:sp modelId="{5C058D26-A3CD-4ACC-804F-31178F779F70}">
      <dsp:nvSpPr>
        <dsp:cNvPr id="0" name=""/>
        <dsp:cNvSpPr/>
      </dsp:nvSpPr>
      <dsp:spPr>
        <a:xfrm>
          <a:off x="0" y="2547120"/>
          <a:ext cx="5874013" cy="421200"/>
        </a:xfrm>
        <a:prstGeom prst="roundRect">
          <a:avLst/>
        </a:prstGeom>
        <a:solidFill>
          <a:schemeClr val="accent2">
            <a:hueOff val="-1241385"/>
            <a:satOff val="-196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Confidentiality</a:t>
          </a:r>
        </a:p>
      </dsp:txBody>
      <dsp:txXfrm>
        <a:off x="20561" y="2567681"/>
        <a:ext cx="5832891" cy="380078"/>
      </dsp:txXfrm>
    </dsp:sp>
    <dsp:sp modelId="{BB6A8F72-BD59-49BC-9D26-E2691A563BB5}">
      <dsp:nvSpPr>
        <dsp:cNvPr id="0" name=""/>
        <dsp:cNvSpPr/>
      </dsp:nvSpPr>
      <dsp:spPr>
        <a:xfrm>
          <a:off x="0" y="2968320"/>
          <a:ext cx="587401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Maintain confidential information, confidential</a:t>
          </a:r>
        </a:p>
      </dsp:txBody>
      <dsp:txXfrm>
        <a:off x="0" y="2968320"/>
        <a:ext cx="5874013" cy="298080"/>
      </dsp:txXfrm>
    </dsp:sp>
    <dsp:sp modelId="{B3536716-70B5-48C6-89E7-02A24840CE9E}">
      <dsp:nvSpPr>
        <dsp:cNvPr id="0" name=""/>
        <dsp:cNvSpPr/>
      </dsp:nvSpPr>
      <dsp:spPr>
        <a:xfrm>
          <a:off x="0" y="3266400"/>
          <a:ext cx="5874013" cy="421200"/>
        </a:xfrm>
        <a:prstGeom prst="roundRect">
          <a:avLst/>
        </a:prstGeom>
        <a:solidFill>
          <a:schemeClr val="accent2">
            <a:hueOff val="-1655181"/>
            <a:satOff val="-2619"/>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Integrity</a:t>
          </a:r>
        </a:p>
      </dsp:txBody>
      <dsp:txXfrm>
        <a:off x="20561" y="3286961"/>
        <a:ext cx="5832891" cy="380078"/>
      </dsp:txXfrm>
    </dsp:sp>
    <dsp:sp modelId="{CD29AFF3-3032-4541-8B6D-19BC522E9687}">
      <dsp:nvSpPr>
        <dsp:cNvPr id="0" name=""/>
        <dsp:cNvSpPr/>
      </dsp:nvSpPr>
      <dsp:spPr>
        <a:xfrm>
          <a:off x="0" y="3687600"/>
          <a:ext cx="5874013"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Be courageous</a:t>
          </a:r>
        </a:p>
        <a:p>
          <a:pPr marL="114300" lvl="1" indent="-114300" algn="l" defTabSz="622300" rtl="0">
            <a:lnSpc>
              <a:spcPct val="90000"/>
            </a:lnSpc>
            <a:spcBef>
              <a:spcPct val="0"/>
            </a:spcBef>
            <a:spcAft>
              <a:spcPct val="20000"/>
            </a:spcAft>
            <a:buChar char="•"/>
          </a:pPr>
          <a:r>
            <a:rPr lang="en-US" sz="1400" kern="1200">
              <a:latin typeface="Arial"/>
              <a:cs typeface="Arial"/>
            </a:rPr>
            <a:t>Do what's right</a:t>
          </a:r>
        </a:p>
      </dsp:txBody>
      <dsp:txXfrm>
        <a:off x="0" y="3687600"/>
        <a:ext cx="5874013" cy="456435"/>
      </dsp:txXfrm>
    </dsp:sp>
    <dsp:sp modelId="{FF015095-3045-407A-9E39-5E4F19E65B79}">
      <dsp:nvSpPr>
        <dsp:cNvPr id="0" name=""/>
        <dsp:cNvSpPr/>
      </dsp:nvSpPr>
      <dsp:spPr>
        <a:xfrm>
          <a:off x="0" y="4144035"/>
          <a:ext cx="5874013" cy="421200"/>
        </a:xfrm>
        <a:prstGeom prst="roundRect">
          <a:avLst/>
        </a:prstGeom>
        <a:solidFill>
          <a:schemeClr val="accent2">
            <a:hueOff val="-2068976"/>
            <a:satOff val="-3274"/>
            <a:lumOff val="-1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Non-Judgement</a:t>
          </a:r>
        </a:p>
      </dsp:txBody>
      <dsp:txXfrm>
        <a:off x="20561" y="4164596"/>
        <a:ext cx="5832891" cy="380078"/>
      </dsp:txXfrm>
    </dsp:sp>
    <dsp:sp modelId="{621A30AA-2D0B-4B25-A4C2-072FA95FBFBB}">
      <dsp:nvSpPr>
        <dsp:cNvPr id="0" name=""/>
        <dsp:cNvSpPr/>
      </dsp:nvSpPr>
      <dsp:spPr>
        <a:xfrm>
          <a:off x="0" y="4565235"/>
          <a:ext cx="587401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Be comfortable with different experiences, ideas, ideologies</a:t>
          </a:r>
        </a:p>
      </dsp:txBody>
      <dsp:txXfrm>
        <a:off x="0" y="4565235"/>
        <a:ext cx="5874013" cy="298080"/>
      </dsp:txXfrm>
    </dsp:sp>
    <dsp:sp modelId="{85AA8346-583C-459B-8D8D-E2192754861D}">
      <dsp:nvSpPr>
        <dsp:cNvPr id="0" name=""/>
        <dsp:cNvSpPr/>
      </dsp:nvSpPr>
      <dsp:spPr>
        <a:xfrm>
          <a:off x="0" y="4863315"/>
          <a:ext cx="5874013" cy="421200"/>
        </a:xfrm>
        <a:prstGeom prst="roundRect">
          <a:avLst/>
        </a:prstGeom>
        <a:solidFill>
          <a:schemeClr val="accent2">
            <a:hueOff val="-2482771"/>
            <a:satOff val="-392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Arial"/>
              <a:cs typeface="Arial"/>
            </a:rPr>
            <a:t>Generosity</a:t>
          </a:r>
        </a:p>
      </dsp:txBody>
      <dsp:txXfrm>
        <a:off x="20561" y="4883876"/>
        <a:ext cx="5832891" cy="380078"/>
      </dsp:txXfrm>
    </dsp:sp>
    <dsp:sp modelId="{0047838E-28B6-4DD3-9AD2-0F097193E41E}">
      <dsp:nvSpPr>
        <dsp:cNvPr id="0" name=""/>
        <dsp:cNvSpPr/>
      </dsp:nvSpPr>
      <dsp:spPr>
        <a:xfrm>
          <a:off x="0" y="5284515"/>
          <a:ext cx="5874013"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0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n-US" sz="1400" kern="1200">
              <a:latin typeface="Arial"/>
              <a:cs typeface="Arial"/>
            </a:rPr>
            <a:t>Be generous with yourself, your time, and other's time</a:t>
          </a:r>
        </a:p>
      </dsp:txBody>
      <dsp:txXfrm>
        <a:off x="0" y="5284515"/>
        <a:ext cx="5874013" cy="2980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2DA73-3C43-4C6B-8C34-825B441293D9}">
      <dsp:nvSpPr>
        <dsp:cNvPr id="0" name=""/>
        <dsp:cNvSpPr/>
      </dsp:nvSpPr>
      <dsp:spPr>
        <a:xfrm>
          <a:off x="0" y="21135"/>
          <a:ext cx="6571413" cy="12694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Reach out to mentee via email or phone call </a:t>
          </a:r>
        </a:p>
      </dsp:txBody>
      <dsp:txXfrm>
        <a:off x="61969" y="83104"/>
        <a:ext cx="6447475" cy="1145511"/>
      </dsp:txXfrm>
    </dsp:sp>
    <dsp:sp modelId="{9B2F582F-104C-403F-AED8-9305B531A205}">
      <dsp:nvSpPr>
        <dsp:cNvPr id="0" name=""/>
        <dsp:cNvSpPr/>
      </dsp:nvSpPr>
      <dsp:spPr>
        <a:xfrm>
          <a:off x="0" y="1379865"/>
          <a:ext cx="6571413" cy="1269449"/>
        </a:xfrm>
        <a:prstGeom prst="roundRect">
          <a:avLst/>
        </a:prstGeom>
        <a:solidFill>
          <a:schemeClr val="accent2">
            <a:hueOff val="-1241385"/>
            <a:satOff val="-1965"/>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Schedule first meeting</a:t>
          </a:r>
        </a:p>
      </dsp:txBody>
      <dsp:txXfrm>
        <a:off x="61969" y="1441834"/>
        <a:ext cx="6447475" cy="1145511"/>
      </dsp:txXfrm>
    </dsp:sp>
    <dsp:sp modelId="{9B09A2FC-6DA7-4220-8A6C-2865F14AA7C9}">
      <dsp:nvSpPr>
        <dsp:cNvPr id="0" name=""/>
        <dsp:cNvSpPr/>
      </dsp:nvSpPr>
      <dsp:spPr>
        <a:xfrm>
          <a:off x="0" y="2738595"/>
          <a:ext cx="6571413" cy="1269449"/>
        </a:xfrm>
        <a:prstGeom prst="roundRect">
          <a:avLst/>
        </a:prstGeom>
        <a:solidFill>
          <a:schemeClr val="accent2">
            <a:hueOff val="-2482771"/>
            <a:satOff val="-3929"/>
            <a:lumOff val="-23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At the first mentor-mentee meeting:</a:t>
          </a:r>
        </a:p>
      </dsp:txBody>
      <dsp:txXfrm>
        <a:off x="61969" y="2800564"/>
        <a:ext cx="6447475" cy="1145511"/>
      </dsp:txXfrm>
    </dsp:sp>
    <dsp:sp modelId="{656D068D-457F-473C-8163-9A5534E7ACE2}">
      <dsp:nvSpPr>
        <dsp:cNvPr id="0" name=""/>
        <dsp:cNvSpPr/>
      </dsp:nvSpPr>
      <dsp:spPr>
        <a:xfrm>
          <a:off x="0" y="4008045"/>
          <a:ext cx="6571413" cy="17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4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Introduce yourselves </a:t>
          </a:r>
        </a:p>
        <a:p>
          <a:pPr marL="228600" lvl="1" indent="-228600" algn="l" defTabSz="1066800">
            <a:lnSpc>
              <a:spcPct val="90000"/>
            </a:lnSpc>
            <a:spcBef>
              <a:spcPct val="0"/>
            </a:spcBef>
            <a:spcAft>
              <a:spcPct val="20000"/>
            </a:spcAft>
            <a:buChar char="•"/>
          </a:pPr>
          <a:r>
            <a:rPr lang="en-US" sz="2400" kern="1200"/>
            <a:t>Discuss personal and academic goals</a:t>
          </a:r>
        </a:p>
        <a:p>
          <a:pPr marL="228600" lvl="1" indent="-228600" algn="l" defTabSz="1066800">
            <a:lnSpc>
              <a:spcPct val="90000"/>
            </a:lnSpc>
            <a:spcBef>
              <a:spcPct val="0"/>
            </a:spcBef>
            <a:spcAft>
              <a:spcPct val="20000"/>
            </a:spcAft>
            <a:buChar char="•"/>
          </a:pPr>
          <a:r>
            <a:rPr lang="en-US" sz="2400" kern="1200"/>
            <a:t>Listening for concerns/challenges/requests</a:t>
          </a:r>
        </a:p>
        <a:p>
          <a:pPr marL="228600" lvl="1" indent="-228600" algn="l" defTabSz="1066800">
            <a:lnSpc>
              <a:spcPct val="90000"/>
            </a:lnSpc>
            <a:spcBef>
              <a:spcPct val="0"/>
            </a:spcBef>
            <a:spcAft>
              <a:spcPct val="20000"/>
            </a:spcAft>
            <a:buChar char="•"/>
          </a:pPr>
          <a:r>
            <a:rPr lang="en-US" sz="2400" kern="1200"/>
            <a:t>Figuring out how to connect in the future</a:t>
          </a:r>
        </a:p>
      </dsp:txBody>
      <dsp:txXfrm>
        <a:off x="0" y="4008045"/>
        <a:ext cx="6571413" cy="170050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BDBF1-74AE-432C-B3D1-A368169DFAB8}" type="datetimeFigureOut">
              <a:t>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C2A52-E70F-4C69-872B-9F20DE8A275D}" type="slidenum">
              <a:t>‹#›</a:t>
            </a:fld>
            <a:endParaRPr lang="en-US"/>
          </a:p>
        </p:txBody>
      </p:sp>
    </p:spTree>
    <p:extLst>
      <p:ext uri="{BB962C8B-B14F-4D97-AF65-F5344CB8AC3E}">
        <p14:creationId xmlns:p14="http://schemas.microsoft.com/office/powerpoint/2010/main" val="438244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nvas.harvard.edu/courses/118570/files/17093463/download?download_frd=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pentextbc.ca/studentsuccess/chapter/active-listen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hebalancemoney.com/active-listening-skills-with-examples-205968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Friction points= </a:t>
            </a:r>
            <a:r>
              <a:rPr lang="en-US" dirty="0"/>
              <a:t>Hidden curriculum (social boundaries), Mental Health vs Self-Governance, Lack of communication between </a:t>
            </a:r>
            <a:r>
              <a:rPr lang="en-US" dirty="0" err="1"/>
              <a:t>staffulty</a:t>
            </a:r>
            <a:r>
              <a:rPr lang="en-US" dirty="0"/>
              <a:t> and students (professional development) , Lack of structure in OC (SB meetings).</a:t>
            </a:r>
          </a:p>
          <a:p>
            <a:endParaRPr lang="en-US" dirty="0">
              <a:cs typeface="Calibri"/>
            </a:endParaRPr>
          </a:p>
          <a:p>
            <a:r>
              <a:rPr lang="en-US" dirty="0"/>
              <a:t>Theory= The W Curve, Bridges' Transition Theory (the end of something and the beginning of something else), Ecological Validation Model (every interaction sets a tone for how you will navigate the institution and who you can rely on for support), Schlossberg’s theory of marginality and mattering (it takes time to make new connections), Sanford’s model of challenge-support (mentoring another student is challenging, so mentors need support themselves).</a:t>
            </a:r>
          </a:p>
        </p:txBody>
      </p:sp>
      <p:sp>
        <p:nvSpPr>
          <p:cNvPr id="4" name="Slide Number Placeholder 3"/>
          <p:cNvSpPr>
            <a:spLocks noGrp="1"/>
          </p:cNvSpPr>
          <p:nvPr>
            <p:ph type="sldNum" sz="quarter" idx="5"/>
          </p:nvPr>
        </p:nvSpPr>
        <p:spPr/>
        <p:txBody>
          <a:bodyPr/>
          <a:lstStyle/>
          <a:p>
            <a:fld id="{9D7C2A52-E70F-4C69-872B-9F20DE8A275D}" type="slidenum">
              <a:rPr lang="en-US"/>
              <a:t>2</a:t>
            </a:fld>
            <a:endParaRPr lang="en-US"/>
          </a:p>
        </p:txBody>
      </p:sp>
    </p:spTree>
    <p:extLst>
      <p:ext uri="{BB962C8B-B14F-4D97-AF65-F5344CB8AC3E}">
        <p14:creationId xmlns:p14="http://schemas.microsoft.com/office/powerpoint/2010/main" val="47454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Article: </a:t>
            </a:r>
            <a:r>
              <a:rPr lang="en-US">
                <a:hlinkClick r:id="rId3"/>
              </a:rPr>
              <a:t>https://canvas.harvard.edu/courses/118570/files/17093463/download?download_frd=1</a:t>
            </a:r>
          </a:p>
          <a:p>
            <a:r>
              <a:rPr lang="en-US"/>
              <a:t>Inside Higher Ed – Advising</a:t>
            </a:r>
          </a:p>
          <a:p>
            <a:pPr marL="171450" indent="-171450">
              <a:lnSpc>
                <a:spcPct val="90000"/>
              </a:lnSpc>
              <a:spcBef>
                <a:spcPts val="1000"/>
              </a:spcBef>
              <a:buFont typeface="Arial"/>
              <a:buChar char="•"/>
            </a:pPr>
            <a:r>
              <a:rPr lang="en-US"/>
              <a:t>Importance of first-session</a:t>
            </a:r>
            <a:endParaRPr lang="en-US">
              <a:cs typeface="Calibri" panose="020F0502020204030204"/>
            </a:endParaRPr>
          </a:p>
          <a:p>
            <a:pPr marL="628650" lvl="1" indent="-171450">
              <a:lnSpc>
                <a:spcPct val="90000"/>
              </a:lnSpc>
              <a:spcBef>
                <a:spcPts val="500"/>
              </a:spcBef>
              <a:buFont typeface="Arial"/>
              <a:buChar char="•"/>
            </a:pPr>
            <a:r>
              <a:rPr lang="en-US"/>
              <a:t>Introduction</a:t>
            </a:r>
            <a:endParaRPr lang="en-US">
              <a:cs typeface="Calibri" panose="020F0502020204030204"/>
            </a:endParaRPr>
          </a:p>
          <a:p>
            <a:pPr marL="628650" lvl="1" indent="-171450">
              <a:lnSpc>
                <a:spcPct val="90000"/>
              </a:lnSpc>
              <a:spcBef>
                <a:spcPts val="500"/>
              </a:spcBef>
              <a:buFont typeface="Arial"/>
              <a:buChar char="•"/>
            </a:pPr>
            <a:r>
              <a:rPr lang="en-US">
                <a:cs typeface="+mn-lt"/>
              </a:rPr>
              <a:t>Counselor-client relationship</a:t>
            </a:r>
          </a:p>
        </p:txBody>
      </p:sp>
      <p:sp>
        <p:nvSpPr>
          <p:cNvPr id="4" name="Slide Number Placeholder 3"/>
          <p:cNvSpPr>
            <a:spLocks noGrp="1"/>
          </p:cNvSpPr>
          <p:nvPr>
            <p:ph type="sldNum" sz="quarter" idx="5"/>
          </p:nvPr>
        </p:nvSpPr>
        <p:spPr/>
        <p:txBody>
          <a:bodyPr/>
          <a:lstStyle/>
          <a:p>
            <a:fld id="{9D7C2A52-E70F-4C69-872B-9F20DE8A275D}" type="slidenum">
              <a:t>7</a:t>
            </a:fld>
            <a:endParaRPr lang="en-US"/>
          </a:p>
        </p:txBody>
      </p:sp>
    </p:spTree>
    <p:extLst>
      <p:ext uri="{BB962C8B-B14F-4D97-AF65-F5344CB8AC3E}">
        <p14:creationId xmlns:p14="http://schemas.microsoft.com/office/powerpoint/2010/main" val="266557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https://opentextbc.ca/studentsuccess/chapter/active-listening/</a:t>
            </a:r>
            <a:endParaRPr lang="en-US"/>
          </a:p>
          <a:p>
            <a:r>
              <a:rPr lang="en-US">
                <a:hlinkClick r:id="rId4"/>
              </a:rPr>
              <a:t>https://www.thebalancemoney.com/active-listening-skills-with-examples-2059684</a:t>
            </a:r>
          </a:p>
          <a:p>
            <a:endParaRPr lang="en-US"/>
          </a:p>
        </p:txBody>
      </p:sp>
      <p:sp>
        <p:nvSpPr>
          <p:cNvPr id="4" name="Slide Number Placeholder 3"/>
          <p:cNvSpPr>
            <a:spLocks noGrp="1"/>
          </p:cNvSpPr>
          <p:nvPr>
            <p:ph type="sldNum" sz="quarter" idx="5"/>
          </p:nvPr>
        </p:nvSpPr>
        <p:spPr/>
        <p:txBody>
          <a:bodyPr/>
          <a:lstStyle/>
          <a:p>
            <a:fld id="{9D7C2A52-E70F-4C69-872B-9F20DE8A275D}" type="slidenum">
              <a:rPr lang="en-US"/>
              <a:t>10</a:t>
            </a:fld>
            <a:endParaRPr lang="en-US"/>
          </a:p>
        </p:txBody>
      </p:sp>
    </p:spTree>
    <p:extLst>
      <p:ext uri="{BB962C8B-B14F-4D97-AF65-F5344CB8AC3E}">
        <p14:creationId xmlns:p14="http://schemas.microsoft.com/office/powerpoint/2010/main" val="4288239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5/10/2023</a:t>
            </a:fld>
            <a:endParaRPr lang="en-US"/>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1044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5/10/2023</a:t>
            </a:fld>
            <a:endParaRPr lang="en-US"/>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89935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5/10/2023</a:t>
            </a:fld>
            <a:endParaRPr lang="en-US"/>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53166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5/10/2023</a:t>
            </a:fld>
            <a:endParaRPr lang="en-US"/>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0150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5/10/2023</a:t>
            </a:fld>
            <a:endParaRPr lang="en-US"/>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57332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5/10/2023</a:t>
            </a:fld>
            <a:endParaRPr lang="en-US"/>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6024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5/10/2023</a:t>
            </a:fld>
            <a:endParaRPr lang="en-US"/>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8953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5/10/2023</a:t>
            </a:fld>
            <a:endParaRPr lang="en-US"/>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697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5/10/2023</a:t>
            </a:fld>
            <a:endParaRPr lang="en-US"/>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7401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5/10/2023</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2238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5/10/2023</a:t>
            </a:fld>
            <a:endParaRPr lang="en-US"/>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0099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5/10/2023</a:t>
            </a:fld>
            <a:endParaRPr lang="en-US"/>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a:p>
        </p:txBody>
      </p:sp>
    </p:spTree>
    <p:extLst>
      <p:ext uri="{BB962C8B-B14F-4D97-AF65-F5344CB8AC3E}">
        <p14:creationId xmlns:p14="http://schemas.microsoft.com/office/powerpoint/2010/main" val="425187164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idgeviewhospital.net/passively-suicidal-a-warning-sign-you-should-never-igno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4ASKMcdCc3g?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4ASKMcdCc3g?feature=oembed" TargetMode="Externa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hyperlink" Target="https://hu-my.sharepoint.com/:w:/r/personal/marthagomezmora_gse_harvard_edu/Documents/Outer%20Coast%20Guidebook.docx?d=w445c0d57705a43fc9ea63e02906ffcec&amp;csf=1&amp;web=1&amp;e=3ziiq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ogo&#10;&#10;Description automatically generated">
            <a:extLst>
              <a:ext uri="{FF2B5EF4-FFF2-40B4-BE49-F238E27FC236}">
                <a16:creationId xmlns:a16="http://schemas.microsoft.com/office/drawing/2014/main" id="{F487402C-9873-137D-4569-4EC2D4A79B8A}"/>
              </a:ext>
            </a:extLst>
          </p:cNvPr>
          <p:cNvPicPr>
            <a:picLocks noChangeAspect="1"/>
          </p:cNvPicPr>
          <p:nvPr/>
        </p:nvPicPr>
        <p:blipFill rotWithShape="1">
          <a:blip r:embed="rId2"/>
          <a:srcRect l="8319" t="-89" r="11612"/>
          <a:stretch/>
        </p:blipFill>
        <p:spPr>
          <a:xfrm>
            <a:off x="390565" y="673143"/>
            <a:ext cx="5994532" cy="3842970"/>
          </a:xfrm>
          <a:prstGeom prst="rect">
            <a:avLst/>
          </a:prstGeom>
          <a:ln w="28575">
            <a:noFill/>
          </a:ln>
        </p:spPr>
      </p:pic>
      <p:grpSp>
        <p:nvGrpSpPr>
          <p:cNvPr id="11" name="Group 10">
            <a:extLst>
              <a:ext uri="{FF2B5EF4-FFF2-40B4-BE49-F238E27FC236}">
                <a16:creationId xmlns:a16="http://schemas.microsoft.com/office/drawing/2014/main" id="{FC1BD014-5623-4064-BAFE-A5AAAFB3CE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35096" y="657544"/>
            <a:ext cx="4843727" cy="5534144"/>
            <a:chOff x="1674895" y="1345036"/>
            <a:chExt cx="5428610" cy="4210939"/>
          </a:xfrm>
        </p:grpSpPr>
        <p:sp>
          <p:nvSpPr>
            <p:cNvPr id="12" name="Rectangle 11">
              <a:extLst>
                <a:ext uri="{FF2B5EF4-FFF2-40B4-BE49-F238E27FC236}">
                  <a16:creationId xmlns:a16="http://schemas.microsoft.com/office/drawing/2014/main" id="{A27BC42E-B225-42FA-9AB5-F860C44BBD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CF5D0B-A89A-4902-8D22-AFB1D55AC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7871DA93-90AF-40F3-A1A1-04E166972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8435" y="401247"/>
            <a:ext cx="4860256" cy="5669873"/>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150842" y="655262"/>
            <a:ext cx="4203323" cy="3596201"/>
          </a:xfrm>
        </p:spPr>
        <p:txBody>
          <a:bodyPr>
            <a:normAutofit/>
          </a:bodyPr>
          <a:lstStyle/>
          <a:p>
            <a:r>
              <a:rPr lang="en-US" sz="4200">
                <a:cs typeface="Calibri Light"/>
              </a:rPr>
              <a:t>Peer Mentor Training</a:t>
            </a:r>
            <a:endParaRPr lang="en-US" sz="4200"/>
          </a:p>
        </p:txBody>
      </p:sp>
      <p:sp>
        <p:nvSpPr>
          <p:cNvPr id="3" name="Subtitle 2"/>
          <p:cNvSpPr>
            <a:spLocks noGrp="1"/>
          </p:cNvSpPr>
          <p:nvPr>
            <p:ph type="subTitle" idx="1"/>
          </p:nvPr>
        </p:nvSpPr>
        <p:spPr>
          <a:xfrm>
            <a:off x="7012297" y="4475155"/>
            <a:ext cx="4203323" cy="1143291"/>
          </a:xfrm>
        </p:spPr>
        <p:txBody>
          <a:bodyPr vert="horz" lIns="91440" tIns="45720" rIns="91440" bIns="45720" rtlCol="0" anchor="t">
            <a:normAutofit fontScale="92500" lnSpcReduction="20000"/>
          </a:bodyPr>
          <a:lstStyle/>
          <a:p>
            <a:r>
              <a:rPr lang="en-US">
                <a:cs typeface="Calibri"/>
              </a:rPr>
              <a:t>Judy Zhang</a:t>
            </a:r>
            <a:endParaRPr lang="en-US">
              <a:ea typeface="Source Sans Pro"/>
              <a:cs typeface="Calibri"/>
            </a:endParaRPr>
          </a:p>
          <a:p>
            <a:r>
              <a:rPr lang="en-US">
                <a:ea typeface="Source Sans Pro"/>
                <a:cs typeface="Calibri"/>
              </a:rPr>
              <a:t>Kelly Coons</a:t>
            </a:r>
          </a:p>
          <a:p>
            <a:r>
              <a:rPr lang="en-US">
                <a:ea typeface="Source Sans Pro"/>
                <a:cs typeface="Calibri"/>
              </a:rPr>
              <a:t>Martha Mora</a:t>
            </a:r>
          </a:p>
        </p:txBody>
      </p:sp>
      <p:sp>
        <p:nvSpPr>
          <p:cNvPr id="17"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Graphic 212">
            <a:extLst>
              <a:ext uri="{FF2B5EF4-FFF2-40B4-BE49-F238E27FC236}">
                <a16:creationId xmlns:a16="http://schemas.microsoft.com/office/drawing/2014/main" id="{70616F44-B954-409D-87BC-C69465EDE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0051" y="771024"/>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25" name="Oval 24">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5D981608-D865-4AD7-AC34-A2398EA19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512" y="4357092"/>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59160" y="5987064"/>
            <a:ext cx="1054466" cy="469689"/>
            <a:chOff x="9841624" y="4115729"/>
            <a:chExt cx="602169" cy="268223"/>
          </a:xfrm>
          <a:solidFill>
            <a:schemeClr val="tx1"/>
          </a:solidFill>
        </p:grpSpPr>
        <p:sp>
          <p:nvSpPr>
            <p:cNvPr id="30" name="Freeform: Shape 2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lIns="91440" tIns="45720" rIns="91440" bIns="45720" rtlCol="0" anchor="ctr"/>
            <a:lstStyle/>
            <a:p>
              <a:endParaRPr lang="en-US">
                <a:ea typeface="+mn-lt"/>
                <a:cs typeface="+mn-lt"/>
              </a:endParaRPr>
            </a:p>
          </p:txBody>
        </p:sp>
      </p:gr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00"/>
                                        <p:tgtEl>
                                          <p:spTgt spid="3">
                                            <p:txEl>
                                              <p:pRg st="2" end="2"/>
                                            </p:txEl>
                                          </p:spTgt>
                                        </p:tgtEl>
                                      </p:cBhvr>
                                    </p:animEffect>
                                  </p:childTnLst>
                                </p:cTn>
                              </p:par>
                              <p:par>
                                <p:cTn id="14" presetID="10" presetClass="entr" presetSubtype="0" fill="hold" grpId="0" nodeType="withEffect">
                                  <p:stCondLst>
                                    <p:cond delay="1000"/>
                                  </p:stCondLst>
                                  <p:iterate>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51C6A-53A2-6272-A2E5-67EE2A4DDBFE}"/>
              </a:ext>
            </a:extLst>
          </p:cNvPr>
          <p:cNvSpPr>
            <a:spLocks noGrp="1"/>
          </p:cNvSpPr>
          <p:nvPr>
            <p:ph type="title"/>
          </p:nvPr>
        </p:nvSpPr>
        <p:spPr/>
        <p:txBody>
          <a:bodyPr/>
          <a:lstStyle/>
          <a:p>
            <a:r>
              <a:rPr lang="en-US">
                <a:ea typeface="Source Sans Pro"/>
              </a:rPr>
              <a:t>Active Listening</a:t>
            </a:r>
            <a:endParaRPr lang="en-US"/>
          </a:p>
        </p:txBody>
      </p:sp>
      <p:sp>
        <p:nvSpPr>
          <p:cNvPr id="3" name="Content Placeholder 2">
            <a:extLst>
              <a:ext uri="{FF2B5EF4-FFF2-40B4-BE49-F238E27FC236}">
                <a16:creationId xmlns:a16="http://schemas.microsoft.com/office/drawing/2014/main" id="{4ECAC7E8-DE84-93D8-0648-2A62C8EA379E}"/>
              </a:ext>
            </a:extLst>
          </p:cNvPr>
          <p:cNvSpPr>
            <a:spLocks noGrp="1"/>
          </p:cNvSpPr>
          <p:nvPr>
            <p:ph idx="1"/>
          </p:nvPr>
        </p:nvSpPr>
        <p:spPr/>
        <p:txBody>
          <a:bodyPr vert="horz" lIns="91440" tIns="45720" rIns="91440" bIns="45720" rtlCol="0" anchor="t">
            <a:normAutofit/>
          </a:bodyPr>
          <a:lstStyle/>
          <a:p>
            <a:r>
              <a:rPr lang="en-US" dirty="0">
                <a:ea typeface="Source Sans Pro"/>
              </a:rPr>
              <a:t>Definition</a:t>
            </a:r>
          </a:p>
          <a:p>
            <a:r>
              <a:rPr lang="en-US" dirty="0">
                <a:ea typeface="Source Sans Pro"/>
              </a:rPr>
              <a:t>Key components of active listening</a:t>
            </a:r>
          </a:p>
          <a:p>
            <a:r>
              <a:rPr lang="en-US" dirty="0">
                <a:ea typeface="Source Sans Pro"/>
              </a:rPr>
              <a:t>Mental health supports for mentees</a:t>
            </a:r>
          </a:p>
        </p:txBody>
      </p:sp>
      <p:pic>
        <p:nvPicPr>
          <p:cNvPr id="4" name="Picture 5" descr="Text&#10;&#10;Description automatically generated">
            <a:extLst>
              <a:ext uri="{FF2B5EF4-FFF2-40B4-BE49-F238E27FC236}">
                <a16:creationId xmlns:a16="http://schemas.microsoft.com/office/drawing/2014/main" id="{72A1E66D-0B2C-1AED-E054-EFBEE0C8D737}"/>
              </a:ext>
            </a:extLst>
          </p:cNvPr>
          <p:cNvPicPr>
            <a:picLocks noChangeAspect="1"/>
          </p:cNvPicPr>
          <p:nvPr/>
        </p:nvPicPr>
        <p:blipFill>
          <a:blip r:embed="rId3"/>
          <a:stretch>
            <a:fillRect/>
          </a:stretch>
        </p:blipFill>
        <p:spPr>
          <a:xfrm>
            <a:off x="152400" y="122659"/>
            <a:ext cx="11887012" cy="6731470"/>
          </a:xfrm>
          <a:prstGeom prst="rect">
            <a:avLst/>
          </a:prstGeom>
        </p:spPr>
      </p:pic>
    </p:spTree>
    <p:extLst>
      <p:ext uri="{BB962C8B-B14F-4D97-AF65-F5344CB8AC3E}">
        <p14:creationId xmlns:p14="http://schemas.microsoft.com/office/powerpoint/2010/main" val="359808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2BB2-F0CF-1FE0-0F52-EAA824149B99}"/>
              </a:ext>
            </a:extLst>
          </p:cNvPr>
          <p:cNvSpPr>
            <a:spLocks noGrp="1"/>
          </p:cNvSpPr>
          <p:nvPr>
            <p:ph type="title"/>
          </p:nvPr>
        </p:nvSpPr>
        <p:spPr/>
        <p:txBody>
          <a:bodyPr/>
          <a:lstStyle/>
          <a:p>
            <a:r>
              <a:rPr lang="en-US">
                <a:ea typeface="Source Sans Pro"/>
              </a:rPr>
              <a:t>When Do I Need To Ask For Help With My Mentee's Concern?</a:t>
            </a:r>
          </a:p>
        </p:txBody>
      </p:sp>
      <p:sp>
        <p:nvSpPr>
          <p:cNvPr id="4" name="Rectangle: Rounded Corners 3">
            <a:extLst>
              <a:ext uri="{FF2B5EF4-FFF2-40B4-BE49-F238E27FC236}">
                <a16:creationId xmlns:a16="http://schemas.microsoft.com/office/drawing/2014/main" id="{A6DE6FCB-7C86-E853-BB0E-CA7D743E0BE7}"/>
              </a:ext>
            </a:extLst>
          </p:cNvPr>
          <p:cNvSpPr/>
          <p:nvPr/>
        </p:nvSpPr>
        <p:spPr>
          <a:xfrm>
            <a:off x="3500673" y="1712614"/>
            <a:ext cx="3787366" cy="108641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Source Sans Pro"/>
              </a:rPr>
              <a:t>Green Light:</a:t>
            </a:r>
            <a:br>
              <a:rPr lang="en-US">
                <a:ea typeface="Source Sans Pro"/>
              </a:rPr>
            </a:br>
            <a:r>
              <a:rPr lang="en-US">
                <a:ea typeface="Source Sans Pro"/>
              </a:rPr>
              <a:t>Self-Governance (Student Body)</a:t>
            </a:r>
          </a:p>
        </p:txBody>
      </p:sp>
      <p:sp>
        <p:nvSpPr>
          <p:cNvPr id="5" name="Rectangle: Rounded Corners 4">
            <a:extLst>
              <a:ext uri="{FF2B5EF4-FFF2-40B4-BE49-F238E27FC236}">
                <a16:creationId xmlns:a16="http://schemas.microsoft.com/office/drawing/2014/main" id="{6E0AD042-EBDE-0132-7C3E-346021069BD8}"/>
              </a:ext>
            </a:extLst>
          </p:cNvPr>
          <p:cNvSpPr/>
          <p:nvPr/>
        </p:nvSpPr>
        <p:spPr>
          <a:xfrm>
            <a:off x="3432773" y="3432771"/>
            <a:ext cx="3923168" cy="108641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Source Sans Pro"/>
              </a:rPr>
              <a:t>Yellow Light:</a:t>
            </a:r>
            <a:br>
              <a:rPr lang="en-US">
                <a:ea typeface="Source Sans Pro"/>
              </a:rPr>
            </a:br>
            <a:r>
              <a:rPr lang="en-US" err="1">
                <a:ea typeface="Source Sans Pro"/>
              </a:rPr>
              <a:t>Staffulty</a:t>
            </a:r>
          </a:p>
        </p:txBody>
      </p:sp>
      <p:sp>
        <p:nvSpPr>
          <p:cNvPr id="8" name="Rectangle: Rounded Corners 7">
            <a:extLst>
              <a:ext uri="{FF2B5EF4-FFF2-40B4-BE49-F238E27FC236}">
                <a16:creationId xmlns:a16="http://schemas.microsoft.com/office/drawing/2014/main" id="{39CF5786-7CA0-CBA9-A0E6-B8DF923E3EC1}"/>
              </a:ext>
            </a:extLst>
          </p:cNvPr>
          <p:cNvSpPr/>
          <p:nvPr/>
        </p:nvSpPr>
        <p:spPr>
          <a:xfrm>
            <a:off x="3500672" y="5235919"/>
            <a:ext cx="3787366" cy="108641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Source Sans Pro"/>
              </a:rPr>
              <a:t>Red Light:</a:t>
            </a:r>
            <a:br>
              <a:rPr lang="en-US">
                <a:ea typeface="Source Sans Pro"/>
              </a:rPr>
            </a:br>
            <a:r>
              <a:rPr lang="en-US">
                <a:ea typeface="Source Sans Pro"/>
              </a:rPr>
              <a:t>Outside Outer Coast Experts</a:t>
            </a:r>
          </a:p>
        </p:txBody>
      </p:sp>
    </p:spTree>
    <p:extLst>
      <p:ext uri="{BB962C8B-B14F-4D97-AF65-F5344CB8AC3E}">
        <p14:creationId xmlns:p14="http://schemas.microsoft.com/office/powerpoint/2010/main" val="17849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2CE7A-7F00-A1A2-4AA7-4916574AA646}"/>
              </a:ext>
            </a:extLst>
          </p:cNvPr>
          <p:cNvSpPr txBox="1"/>
          <p:nvPr/>
        </p:nvSpPr>
        <p:spPr>
          <a:xfrm>
            <a:off x="154980" y="1956658"/>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Roommate disagreements (</a:t>
            </a:r>
            <a:r>
              <a:rPr lang="en-US" sz="2800" err="1">
                <a:ea typeface="Source Sans Pro"/>
              </a:rPr>
              <a:t>e.g</a:t>
            </a:r>
            <a:r>
              <a:rPr lang="en-US" sz="2800">
                <a:ea typeface="Source Sans Pro"/>
              </a:rPr>
              <a:t>: tidiness, lights-out time, volume, etc.)</a:t>
            </a:r>
          </a:p>
        </p:txBody>
      </p:sp>
      <p:sp>
        <p:nvSpPr>
          <p:cNvPr id="7" name="TextBox 6">
            <a:extLst>
              <a:ext uri="{FF2B5EF4-FFF2-40B4-BE49-F238E27FC236}">
                <a16:creationId xmlns:a16="http://schemas.microsoft.com/office/drawing/2014/main" id="{F03B40E4-D101-4800-F77B-A07BA2DA2E1C}"/>
              </a:ext>
            </a:extLst>
          </p:cNvPr>
          <p:cNvSpPr txBox="1"/>
          <p:nvPr/>
        </p:nvSpPr>
        <p:spPr>
          <a:xfrm>
            <a:off x="154980" y="2796150"/>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Member of the community not following group-decided norms</a:t>
            </a:r>
          </a:p>
        </p:txBody>
      </p:sp>
      <p:sp>
        <p:nvSpPr>
          <p:cNvPr id="10" name="TextBox 9">
            <a:extLst>
              <a:ext uri="{FF2B5EF4-FFF2-40B4-BE49-F238E27FC236}">
                <a16:creationId xmlns:a16="http://schemas.microsoft.com/office/drawing/2014/main" id="{7B88B118-2B17-497D-1F2A-730BEE9DB6C3}"/>
              </a:ext>
            </a:extLst>
          </p:cNvPr>
          <p:cNvSpPr txBox="1"/>
          <p:nvPr/>
        </p:nvSpPr>
        <p:spPr>
          <a:xfrm>
            <a:off x="154980" y="3635641"/>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Desire to change group-decided norm</a:t>
            </a:r>
          </a:p>
        </p:txBody>
      </p:sp>
      <p:sp>
        <p:nvSpPr>
          <p:cNvPr id="12" name="TextBox 11">
            <a:extLst>
              <a:ext uri="{FF2B5EF4-FFF2-40B4-BE49-F238E27FC236}">
                <a16:creationId xmlns:a16="http://schemas.microsoft.com/office/drawing/2014/main" id="{443BBECA-B002-3D74-06F3-02799EC64D3A}"/>
              </a:ext>
            </a:extLst>
          </p:cNvPr>
          <p:cNvSpPr txBox="1"/>
          <p:nvPr/>
        </p:nvSpPr>
        <p:spPr>
          <a:xfrm>
            <a:off x="154980" y="4565540"/>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Feeling excluded from a friend group</a:t>
            </a:r>
          </a:p>
        </p:txBody>
      </p:sp>
      <p:sp>
        <p:nvSpPr>
          <p:cNvPr id="14" name="TextBox 13">
            <a:extLst>
              <a:ext uri="{FF2B5EF4-FFF2-40B4-BE49-F238E27FC236}">
                <a16:creationId xmlns:a16="http://schemas.microsoft.com/office/drawing/2014/main" id="{99355E50-5CD7-4B26-FEAC-58A52D03F4DD}"/>
              </a:ext>
            </a:extLst>
          </p:cNvPr>
          <p:cNvSpPr txBox="1"/>
          <p:nvPr/>
        </p:nvSpPr>
        <p:spPr>
          <a:xfrm>
            <a:off x="154980" y="5405031"/>
            <a:ext cx="118820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Student makes a mean comment and does not apologize and own impact of actions</a:t>
            </a:r>
          </a:p>
        </p:txBody>
      </p:sp>
      <p:sp>
        <p:nvSpPr>
          <p:cNvPr id="16" name="Rectangle: Rounded Corners 15">
            <a:extLst>
              <a:ext uri="{FF2B5EF4-FFF2-40B4-BE49-F238E27FC236}">
                <a16:creationId xmlns:a16="http://schemas.microsoft.com/office/drawing/2014/main" id="{407B8278-9D6D-7556-63D4-D288EC920B11}"/>
              </a:ext>
            </a:extLst>
          </p:cNvPr>
          <p:cNvSpPr/>
          <p:nvPr/>
        </p:nvSpPr>
        <p:spPr>
          <a:xfrm>
            <a:off x="3523306" y="113169"/>
            <a:ext cx="5152930" cy="147873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Source Sans Pro"/>
              </a:rPr>
              <a:t>Green Light:</a:t>
            </a:r>
            <a:br>
              <a:rPr lang="en-US">
                <a:ea typeface="Source Sans Pro"/>
              </a:rPr>
            </a:br>
            <a:r>
              <a:rPr lang="en-US">
                <a:ea typeface="Source Sans Pro"/>
              </a:rPr>
              <a:t>Self-Governance (Student Body)</a:t>
            </a:r>
          </a:p>
        </p:txBody>
      </p:sp>
    </p:spTree>
    <p:extLst>
      <p:ext uri="{BB962C8B-B14F-4D97-AF65-F5344CB8AC3E}">
        <p14:creationId xmlns:p14="http://schemas.microsoft.com/office/powerpoint/2010/main" val="33786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E0AD042-EBDE-0132-7C3E-346021069BD8}"/>
              </a:ext>
            </a:extLst>
          </p:cNvPr>
          <p:cNvSpPr/>
          <p:nvPr/>
        </p:nvSpPr>
        <p:spPr>
          <a:xfrm>
            <a:off x="3447863" y="82989"/>
            <a:ext cx="5288732" cy="146364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Source Sans Pro"/>
              </a:rPr>
              <a:t>Yellow Light:</a:t>
            </a:r>
            <a:br>
              <a:rPr lang="en-US">
                <a:ea typeface="Source Sans Pro"/>
              </a:rPr>
            </a:br>
            <a:r>
              <a:rPr lang="en-US" err="1">
                <a:ea typeface="Source Sans Pro"/>
              </a:rPr>
              <a:t>Staffulty</a:t>
            </a:r>
          </a:p>
        </p:txBody>
      </p:sp>
      <p:sp>
        <p:nvSpPr>
          <p:cNvPr id="3" name="TextBox 2">
            <a:extLst>
              <a:ext uri="{FF2B5EF4-FFF2-40B4-BE49-F238E27FC236}">
                <a16:creationId xmlns:a16="http://schemas.microsoft.com/office/drawing/2014/main" id="{55F2CE7A-7F00-A1A2-4AA7-4916574AA646}"/>
              </a:ext>
            </a:extLst>
          </p:cNvPr>
          <p:cNvSpPr txBox="1"/>
          <p:nvPr/>
        </p:nvSpPr>
        <p:spPr>
          <a:xfrm>
            <a:off x="154980" y="1956658"/>
            <a:ext cx="118820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Student does not respond/change behavior in response to a Self-Governance discussion about that type of behavior</a:t>
            </a:r>
          </a:p>
        </p:txBody>
      </p:sp>
      <p:sp>
        <p:nvSpPr>
          <p:cNvPr id="10" name="TextBox 9">
            <a:extLst>
              <a:ext uri="{FF2B5EF4-FFF2-40B4-BE49-F238E27FC236}">
                <a16:creationId xmlns:a16="http://schemas.microsoft.com/office/drawing/2014/main" id="{7B88B118-2B17-497D-1F2A-730BEE9DB6C3}"/>
              </a:ext>
            </a:extLst>
          </p:cNvPr>
          <p:cNvSpPr txBox="1"/>
          <p:nvPr/>
        </p:nvSpPr>
        <p:spPr>
          <a:xfrm>
            <a:off x="154980" y="3170692"/>
            <a:ext cx="118820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Student more than once makes discriminatory remarks (</a:t>
            </a:r>
            <a:r>
              <a:rPr lang="en-US" sz="2800" err="1">
                <a:ea typeface="Source Sans Pro"/>
              </a:rPr>
              <a:t>e.g</a:t>
            </a:r>
            <a:r>
              <a:rPr lang="en-US" sz="2800">
                <a:ea typeface="Source Sans Pro"/>
              </a:rPr>
              <a:t>: based on race, gender, size, nationality, disability, etc.)</a:t>
            </a:r>
          </a:p>
        </p:txBody>
      </p:sp>
      <p:sp>
        <p:nvSpPr>
          <p:cNvPr id="12" name="TextBox 11">
            <a:extLst>
              <a:ext uri="{FF2B5EF4-FFF2-40B4-BE49-F238E27FC236}">
                <a16:creationId xmlns:a16="http://schemas.microsoft.com/office/drawing/2014/main" id="{443BBECA-B002-3D74-06F3-02799EC64D3A}"/>
              </a:ext>
            </a:extLst>
          </p:cNvPr>
          <p:cNvSpPr txBox="1"/>
          <p:nvPr/>
        </p:nvSpPr>
        <p:spPr>
          <a:xfrm>
            <a:off x="154980" y="4378269"/>
            <a:ext cx="1188203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Student's academic standing is at play</a:t>
            </a:r>
            <a:br>
              <a:rPr lang="en-US" sz="2800">
                <a:ea typeface="Source Sans Pro"/>
              </a:rPr>
            </a:br>
            <a:r>
              <a:rPr lang="en-US" sz="2800">
                <a:ea typeface="Source Sans Pro"/>
              </a:rPr>
              <a:t>(students do not grade assignments or decide when an extension is appropriate)</a:t>
            </a:r>
          </a:p>
        </p:txBody>
      </p:sp>
    </p:spTree>
    <p:extLst>
      <p:ext uri="{BB962C8B-B14F-4D97-AF65-F5344CB8AC3E}">
        <p14:creationId xmlns:p14="http://schemas.microsoft.com/office/powerpoint/2010/main" val="310048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F2CE7A-7F00-A1A2-4AA7-4916574AA646}"/>
              </a:ext>
            </a:extLst>
          </p:cNvPr>
          <p:cNvSpPr txBox="1"/>
          <p:nvPr/>
        </p:nvSpPr>
        <p:spPr>
          <a:xfrm>
            <a:off x="154980" y="1956658"/>
            <a:ext cx="118820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Source Sans Pro"/>
              </a:rPr>
              <a:t>Concerns about whether the student might have a specific condition (</a:t>
            </a:r>
            <a:r>
              <a:rPr lang="en-US" sz="2800" err="1">
                <a:ea typeface="Source Sans Pro"/>
              </a:rPr>
              <a:t>e.g</a:t>
            </a:r>
            <a:r>
              <a:rPr lang="en-US" sz="2800">
                <a:ea typeface="Source Sans Pro"/>
              </a:rPr>
              <a:t>: learning disability, eating disorder)</a:t>
            </a:r>
          </a:p>
        </p:txBody>
      </p:sp>
      <p:sp>
        <p:nvSpPr>
          <p:cNvPr id="7" name="TextBox 6">
            <a:extLst>
              <a:ext uri="{FF2B5EF4-FFF2-40B4-BE49-F238E27FC236}">
                <a16:creationId xmlns:a16="http://schemas.microsoft.com/office/drawing/2014/main" id="{F03B40E4-D101-4800-F77B-A07BA2DA2E1C}"/>
              </a:ext>
            </a:extLst>
          </p:cNvPr>
          <p:cNvSpPr txBox="1"/>
          <p:nvPr/>
        </p:nvSpPr>
        <p:spPr>
          <a:xfrm>
            <a:off x="154980" y="2796150"/>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2800">
              <a:ea typeface="Source Sans Pro"/>
            </a:endParaRPr>
          </a:p>
        </p:txBody>
      </p:sp>
      <p:sp>
        <p:nvSpPr>
          <p:cNvPr id="10" name="TextBox 9">
            <a:extLst>
              <a:ext uri="{FF2B5EF4-FFF2-40B4-BE49-F238E27FC236}">
                <a16:creationId xmlns:a16="http://schemas.microsoft.com/office/drawing/2014/main" id="{7B88B118-2B17-497D-1F2A-730BEE9DB6C3}"/>
              </a:ext>
            </a:extLst>
          </p:cNvPr>
          <p:cNvSpPr txBox="1"/>
          <p:nvPr/>
        </p:nvSpPr>
        <p:spPr>
          <a:xfrm>
            <a:off x="103319" y="3073827"/>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mn-lt"/>
                <a:cs typeface="+mn-lt"/>
              </a:rPr>
              <a:t>Threatening violence against self and/or others</a:t>
            </a:r>
            <a:endParaRPr lang="en-US" sz="2800">
              <a:ea typeface="Source Sans Pro"/>
            </a:endParaRPr>
          </a:p>
        </p:txBody>
      </p:sp>
      <p:sp>
        <p:nvSpPr>
          <p:cNvPr id="12" name="TextBox 11">
            <a:extLst>
              <a:ext uri="{FF2B5EF4-FFF2-40B4-BE49-F238E27FC236}">
                <a16:creationId xmlns:a16="http://schemas.microsoft.com/office/drawing/2014/main" id="{443BBECA-B002-3D74-06F3-02799EC64D3A}"/>
              </a:ext>
            </a:extLst>
          </p:cNvPr>
          <p:cNvSpPr txBox="1"/>
          <p:nvPr/>
        </p:nvSpPr>
        <p:spPr>
          <a:xfrm>
            <a:off x="103319" y="3816456"/>
            <a:ext cx="118820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mn-lt"/>
                <a:cs typeface="+mn-lt"/>
              </a:rPr>
              <a:t>"I wish the world would end tomorrow." / "I wish I weren't here anymore..." (passive suicidal ideation)</a:t>
            </a:r>
            <a:endParaRPr lang="en-US" sz="2800">
              <a:ea typeface="Source Sans Pro"/>
            </a:endParaRPr>
          </a:p>
        </p:txBody>
      </p:sp>
      <p:sp>
        <p:nvSpPr>
          <p:cNvPr id="14" name="TextBox 13">
            <a:extLst>
              <a:ext uri="{FF2B5EF4-FFF2-40B4-BE49-F238E27FC236}">
                <a16:creationId xmlns:a16="http://schemas.microsoft.com/office/drawing/2014/main" id="{99355E50-5CD7-4B26-FEAC-58A52D03F4DD}"/>
              </a:ext>
            </a:extLst>
          </p:cNvPr>
          <p:cNvSpPr txBox="1"/>
          <p:nvPr/>
        </p:nvSpPr>
        <p:spPr>
          <a:xfrm>
            <a:off x="154980" y="4991743"/>
            <a:ext cx="11882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ea typeface="+mn-lt"/>
                <a:cs typeface="+mn-lt"/>
              </a:rPr>
              <a:t>"I could do X, and then it would all be over." (active suicidal ideation)</a:t>
            </a:r>
            <a:endParaRPr lang="en-US" sz="2800">
              <a:ea typeface="Source Sans Pro"/>
            </a:endParaRPr>
          </a:p>
        </p:txBody>
      </p:sp>
      <p:sp>
        <p:nvSpPr>
          <p:cNvPr id="2" name="Rectangle: Rounded Corners 1">
            <a:extLst>
              <a:ext uri="{FF2B5EF4-FFF2-40B4-BE49-F238E27FC236}">
                <a16:creationId xmlns:a16="http://schemas.microsoft.com/office/drawing/2014/main" id="{F9B8C6BC-C397-1737-D555-3CDB8E99C292}"/>
              </a:ext>
            </a:extLst>
          </p:cNvPr>
          <p:cNvSpPr/>
          <p:nvPr/>
        </p:nvSpPr>
        <p:spPr>
          <a:xfrm>
            <a:off x="3537883" y="36698"/>
            <a:ext cx="5124094" cy="162885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ea typeface="Source Sans Pro"/>
              </a:rPr>
              <a:t>Red Light:</a:t>
            </a:r>
            <a:br>
              <a:rPr lang="en-US">
                <a:ea typeface="Source Sans Pro"/>
              </a:rPr>
            </a:br>
            <a:r>
              <a:rPr lang="en-US">
                <a:ea typeface="Source Sans Pro"/>
              </a:rPr>
              <a:t>Outside Outer Coast Experts</a:t>
            </a:r>
          </a:p>
        </p:txBody>
      </p:sp>
      <p:sp>
        <p:nvSpPr>
          <p:cNvPr id="4" name="TextBox 3">
            <a:extLst>
              <a:ext uri="{FF2B5EF4-FFF2-40B4-BE49-F238E27FC236}">
                <a16:creationId xmlns:a16="http://schemas.microsoft.com/office/drawing/2014/main" id="{04860BA7-5946-4A9F-0A0F-5DC08B8AA037}"/>
              </a:ext>
            </a:extLst>
          </p:cNvPr>
          <p:cNvSpPr txBox="1"/>
          <p:nvPr/>
        </p:nvSpPr>
        <p:spPr>
          <a:xfrm>
            <a:off x="90406" y="5979762"/>
            <a:ext cx="10784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Passively Suicidal: A Warning Sign You Should Never Ignore - Ridgeview Behavioral Hospital</a:t>
            </a:r>
            <a:r>
              <a:rPr lang="en-US">
                <a:ea typeface="+mn-lt"/>
                <a:cs typeface="+mn-lt"/>
              </a:rPr>
              <a:t>. (2022, February 4). </a:t>
            </a:r>
            <a:r>
              <a:rPr lang="en-US">
                <a:ea typeface="+mn-lt"/>
                <a:cs typeface="+mn-lt"/>
                <a:hlinkClick r:id="rId2"/>
              </a:rPr>
              <a:t>https://ridgeviewhospital.net/passively-suicidal-a-warning-sign-you-should-never-ignore/</a:t>
            </a:r>
            <a:endParaRPr lang="en-US"/>
          </a:p>
        </p:txBody>
      </p:sp>
    </p:spTree>
    <p:extLst>
      <p:ext uri="{BB962C8B-B14F-4D97-AF65-F5344CB8AC3E}">
        <p14:creationId xmlns:p14="http://schemas.microsoft.com/office/powerpoint/2010/main" val="40926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2BB2-F0CF-1FE0-0F52-EAA824149B99}"/>
              </a:ext>
            </a:extLst>
          </p:cNvPr>
          <p:cNvSpPr>
            <a:spLocks noGrp="1"/>
          </p:cNvSpPr>
          <p:nvPr>
            <p:ph type="title"/>
          </p:nvPr>
        </p:nvSpPr>
        <p:spPr/>
        <p:txBody>
          <a:bodyPr/>
          <a:lstStyle/>
          <a:p>
            <a:r>
              <a:rPr lang="en-US">
                <a:ea typeface="Source Sans Pro"/>
              </a:rPr>
              <a:t>Scenario</a:t>
            </a:r>
          </a:p>
        </p:txBody>
      </p:sp>
      <p:sp>
        <p:nvSpPr>
          <p:cNvPr id="3" name="Content Placeholder 2">
            <a:extLst>
              <a:ext uri="{FF2B5EF4-FFF2-40B4-BE49-F238E27FC236}">
                <a16:creationId xmlns:a16="http://schemas.microsoft.com/office/drawing/2014/main" id="{763A0BC5-DBEA-B6E8-5A7D-DE3F36808E22}"/>
              </a:ext>
            </a:extLst>
          </p:cNvPr>
          <p:cNvSpPr>
            <a:spLocks noGrp="1"/>
          </p:cNvSpPr>
          <p:nvPr>
            <p:ph idx="1"/>
          </p:nvPr>
        </p:nvSpPr>
        <p:spPr>
          <a:xfrm>
            <a:off x="838200" y="1412337"/>
            <a:ext cx="10515600" cy="3386402"/>
          </a:xfrm>
        </p:spPr>
        <p:txBody>
          <a:bodyPr vert="horz" lIns="91440" tIns="45720" rIns="91440" bIns="45720" rtlCol="0" anchor="t">
            <a:normAutofit/>
          </a:bodyPr>
          <a:lstStyle/>
          <a:p>
            <a:pPr marL="0" indent="0">
              <a:buNone/>
            </a:pPr>
            <a:r>
              <a:rPr lang="en-US">
                <a:latin typeface="Source Sans Pro"/>
                <a:ea typeface="Source Sans Pro"/>
                <a:cs typeface="Arial"/>
              </a:rPr>
              <a:t>Your first-year mentee bursts into tears at your meeting. When you asks what's wrong, they reveal that they have not handed any assignments in for the past two weeks. They got sick, and then, by the time they were better, there was too much work that they didn't know where to get started! They confess that they are considering stopping going to class entirely because they do not understand the material.</a:t>
            </a:r>
          </a:p>
          <a:p>
            <a:pPr lvl="1"/>
            <a:endParaRPr lang="en-US">
              <a:ea typeface="Source Sans Pro"/>
            </a:endParaRPr>
          </a:p>
        </p:txBody>
      </p:sp>
      <p:sp>
        <p:nvSpPr>
          <p:cNvPr id="5" name="Content Placeholder 2">
            <a:extLst>
              <a:ext uri="{FF2B5EF4-FFF2-40B4-BE49-F238E27FC236}">
                <a16:creationId xmlns:a16="http://schemas.microsoft.com/office/drawing/2014/main" id="{A2D1723C-CC5F-0E9F-4BE1-6A80589EB15D}"/>
              </a:ext>
            </a:extLst>
          </p:cNvPr>
          <p:cNvSpPr txBox="1">
            <a:spLocks/>
          </p:cNvSpPr>
          <p:nvPr/>
        </p:nvSpPr>
        <p:spPr>
          <a:xfrm>
            <a:off x="839709" y="4935490"/>
            <a:ext cx="10515600" cy="133351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Source Sans Pro"/>
                <a:ea typeface="Source Sans Pro"/>
                <a:cs typeface="Arial"/>
              </a:rPr>
              <a:t>Turn to the student(s) you are sitting next to.</a:t>
            </a:r>
          </a:p>
          <a:p>
            <a:r>
              <a:rPr lang="en-US">
                <a:latin typeface="Source Sans Pro"/>
                <a:ea typeface="Source Sans Pro"/>
                <a:cs typeface="Arial"/>
              </a:rPr>
              <a:t>What would you say to the student?</a:t>
            </a:r>
          </a:p>
          <a:p>
            <a:r>
              <a:rPr lang="en-US">
                <a:latin typeface="Source Sans Pro"/>
                <a:ea typeface="Source Sans Pro"/>
                <a:cs typeface="Arial"/>
              </a:rPr>
              <a:t>Who do you need to contact, if anyone?</a:t>
            </a:r>
          </a:p>
          <a:p>
            <a:pPr lvl="1"/>
            <a:endParaRPr lang="en-US">
              <a:ea typeface="Source Sans Pro"/>
            </a:endParaRPr>
          </a:p>
        </p:txBody>
      </p:sp>
      <p:pic>
        <p:nvPicPr>
          <p:cNvPr id="6" name="Online Media 5" title="10 Minute Timer">
            <a:hlinkClick r:id="" action="ppaction://media"/>
            <a:extLst>
              <a:ext uri="{FF2B5EF4-FFF2-40B4-BE49-F238E27FC236}">
                <a16:creationId xmlns:a16="http://schemas.microsoft.com/office/drawing/2014/main" id="{3A466B71-2CA0-DA61-9C1A-3130EA58A008}"/>
              </a:ext>
            </a:extLst>
          </p:cNvPr>
          <p:cNvPicPr>
            <a:picLocks noRot="1" noChangeAspect="1"/>
          </p:cNvPicPr>
          <p:nvPr>
            <a:videoFile r:link="rId1"/>
          </p:nvPr>
        </p:nvPicPr>
        <p:blipFill>
          <a:blip r:embed="rId3"/>
          <a:stretch>
            <a:fillRect/>
          </a:stretch>
        </p:blipFill>
        <p:spPr>
          <a:xfrm>
            <a:off x="8749169" y="4944638"/>
            <a:ext cx="3445346" cy="1872684"/>
          </a:xfrm>
          <a:prstGeom prst="rect">
            <a:avLst/>
          </a:prstGeom>
        </p:spPr>
      </p:pic>
    </p:spTree>
    <p:extLst>
      <p:ext uri="{BB962C8B-B14F-4D97-AF65-F5344CB8AC3E}">
        <p14:creationId xmlns:p14="http://schemas.microsoft.com/office/powerpoint/2010/main" val="247419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C1D72A4A-771D-4FE0-A07E-D0DAF4D6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448" y="447277"/>
            <a:ext cx="3294813" cy="5911481"/>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a:extLst>
              <a:ext uri="{FF2B5EF4-FFF2-40B4-BE49-F238E27FC236}">
                <a16:creationId xmlns:a16="http://schemas.microsoft.com/office/drawing/2014/main" id="{05BB7246-8AFD-47FC-A1F4-491E0167E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940" y="438890"/>
            <a:ext cx="3294813" cy="59114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4">
            <a:extLst>
              <a:ext uri="{FF2B5EF4-FFF2-40B4-BE49-F238E27FC236}">
                <a16:creationId xmlns:a16="http://schemas.microsoft.com/office/drawing/2014/main" id="{0A6DF2E7-0906-4F1E-9B28-48B1A4D8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308343"/>
            <a:ext cx="3294813" cy="591148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212">
            <a:extLst>
              <a:ext uri="{FF2B5EF4-FFF2-40B4-BE49-F238E27FC236}">
                <a16:creationId xmlns:a16="http://schemas.microsoft.com/office/drawing/2014/main" id="{684FEC42-F70A-4505-A5DF-EC67268FE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4" name="Graphic 212">
            <a:extLst>
              <a:ext uri="{FF2B5EF4-FFF2-40B4-BE49-F238E27FC236}">
                <a16:creationId xmlns:a16="http://schemas.microsoft.com/office/drawing/2014/main" id="{7D10AF26-17A2-4FA8-824A-F78507AF6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3EE76383-29C4-E65A-44E8-3CFC66AAD4A3}"/>
              </a:ext>
            </a:extLst>
          </p:cNvPr>
          <p:cNvSpPr>
            <a:spLocks noGrp="1"/>
          </p:cNvSpPr>
          <p:nvPr>
            <p:ph type="title"/>
          </p:nvPr>
        </p:nvSpPr>
        <p:spPr>
          <a:xfrm>
            <a:off x="838200" y="1195697"/>
            <a:ext cx="3105985" cy="4238118"/>
          </a:xfrm>
        </p:spPr>
        <p:txBody>
          <a:bodyPr>
            <a:normAutofit/>
          </a:bodyPr>
          <a:lstStyle/>
          <a:p>
            <a:r>
              <a:rPr lang="en-US">
                <a:ea typeface="Source Sans Pro"/>
              </a:rPr>
              <a:t>Let's get started!</a:t>
            </a:r>
          </a:p>
        </p:txBody>
      </p:sp>
      <p:graphicFrame>
        <p:nvGraphicFramePr>
          <p:cNvPr id="16" name="Content Placeholder 2">
            <a:extLst>
              <a:ext uri="{FF2B5EF4-FFF2-40B4-BE49-F238E27FC236}">
                <a16:creationId xmlns:a16="http://schemas.microsoft.com/office/drawing/2014/main" id="{59A26524-7E31-F642-695E-510E84CD53CA}"/>
              </a:ext>
            </a:extLst>
          </p:cNvPr>
          <p:cNvGraphicFramePr>
            <a:graphicFrameLocks noGrp="1"/>
          </p:cNvGraphicFramePr>
          <p:nvPr>
            <p:ph idx="1"/>
            <p:extLst>
              <p:ext uri="{D42A27DB-BD31-4B8C-83A1-F6EECF244321}">
                <p14:modId xmlns:p14="http://schemas.microsoft.com/office/powerpoint/2010/main" val="3664584239"/>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681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Process 43">
            <a:extLst>
              <a:ext uri="{FF2B5EF4-FFF2-40B4-BE49-F238E27FC236}">
                <a16:creationId xmlns:a16="http://schemas.microsoft.com/office/drawing/2014/main" id="{6F22993B-C752-9551-ECBE-51DD88EAD5AE}"/>
              </a:ext>
            </a:extLst>
          </p:cNvPr>
          <p:cNvSpPr/>
          <p:nvPr/>
        </p:nvSpPr>
        <p:spPr>
          <a:xfrm>
            <a:off x="598024" y="1726557"/>
            <a:ext cx="10687291" cy="4967466"/>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DE1DF0B-6438-CCA8-55B3-34A40EE2BF7A}"/>
              </a:ext>
            </a:extLst>
          </p:cNvPr>
          <p:cNvSpPr>
            <a:spLocks noGrp="1"/>
          </p:cNvSpPr>
          <p:nvPr>
            <p:ph type="title"/>
          </p:nvPr>
        </p:nvSpPr>
        <p:spPr/>
        <p:txBody>
          <a:bodyPr/>
          <a:lstStyle/>
          <a:p>
            <a:r>
              <a:rPr lang="en-US">
                <a:ea typeface="Source Sans Pro"/>
              </a:rPr>
              <a:t>What Other Questions Might You Ask?</a:t>
            </a:r>
          </a:p>
        </p:txBody>
      </p:sp>
      <p:sp>
        <p:nvSpPr>
          <p:cNvPr id="3" name="Content Placeholder 2">
            <a:extLst>
              <a:ext uri="{FF2B5EF4-FFF2-40B4-BE49-F238E27FC236}">
                <a16:creationId xmlns:a16="http://schemas.microsoft.com/office/drawing/2014/main" id="{C0B82221-BF97-7949-A61C-11BAF6656097}"/>
              </a:ext>
            </a:extLst>
          </p:cNvPr>
          <p:cNvSpPr>
            <a:spLocks noGrp="1"/>
          </p:cNvSpPr>
          <p:nvPr>
            <p:ph idx="1"/>
          </p:nvPr>
        </p:nvSpPr>
        <p:spPr>
          <a:xfrm>
            <a:off x="664580" y="1806334"/>
            <a:ext cx="10515600" cy="4811413"/>
          </a:xfrm>
          <a:ln>
            <a:solidFill>
              <a:srgbClr val="4472C4"/>
            </a:solidFill>
          </a:ln>
        </p:spPr>
        <p:txBody>
          <a:bodyPr vert="horz" lIns="91440" tIns="45720" rIns="91440" bIns="45720" rtlCol="0" anchor="t">
            <a:noAutofit/>
          </a:bodyPr>
          <a:lstStyle/>
          <a:p>
            <a:r>
              <a:rPr lang="en-US">
                <a:latin typeface="Source Sans Pro"/>
                <a:ea typeface="Source Sans Pro"/>
                <a:cs typeface="Arial"/>
              </a:rPr>
              <a:t>"Why did you decide to attend Outer Coast?"</a:t>
            </a:r>
          </a:p>
          <a:p>
            <a:r>
              <a:rPr lang="en-US">
                <a:latin typeface="Source Sans Pro"/>
                <a:ea typeface="Source Sans Pro"/>
                <a:cs typeface="Arial"/>
              </a:rPr>
              <a:t>"What are you most excited to learn about this semester?"</a:t>
            </a:r>
          </a:p>
          <a:p>
            <a:r>
              <a:rPr lang="en-US">
                <a:latin typeface="Source Sans Pro"/>
                <a:ea typeface="Source Sans Pro"/>
                <a:cs typeface="Arial"/>
              </a:rPr>
              <a:t>"Can you tell me a story about one thing you brought from home?"</a:t>
            </a:r>
          </a:p>
          <a:p>
            <a:pPr marL="0" indent="0">
              <a:buNone/>
            </a:pPr>
            <a:endParaRPr lang="en-US">
              <a:latin typeface="Source Sans Pro"/>
              <a:ea typeface="Source Sans Pro"/>
              <a:cs typeface="Arial"/>
            </a:endParaRPr>
          </a:p>
          <a:p>
            <a:pPr marL="0" indent="0">
              <a:buNone/>
            </a:pPr>
            <a:r>
              <a:rPr lang="en-US">
                <a:latin typeface="Source Sans Pro"/>
                <a:ea typeface="Source Sans Pro"/>
                <a:cs typeface="Arial"/>
              </a:rPr>
              <a:t>What else can you think about? Talk with someone next you!</a:t>
            </a:r>
          </a:p>
        </p:txBody>
      </p:sp>
    </p:spTree>
    <p:extLst>
      <p:ext uri="{BB962C8B-B14F-4D97-AF65-F5344CB8AC3E}">
        <p14:creationId xmlns:p14="http://schemas.microsoft.com/office/powerpoint/2010/main" val="2782137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Process 43">
            <a:extLst>
              <a:ext uri="{FF2B5EF4-FFF2-40B4-BE49-F238E27FC236}">
                <a16:creationId xmlns:a16="http://schemas.microsoft.com/office/drawing/2014/main" id="{6F22993B-C752-9551-ECBE-51DD88EAD5AE}"/>
              </a:ext>
            </a:extLst>
          </p:cNvPr>
          <p:cNvSpPr/>
          <p:nvPr/>
        </p:nvSpPr>
        <p:spPr>
          <a:xfrm>
            <a:off x="598024" y="1726557"/>
            <a:ext cx="10687291" cy="4967466"/>
          </a:xfrm>
          <a:prstGeom prst="flowChart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8DE1DF0B-6438-CCA8-55B3-34A40EE2BF7A}"/>
              </a:ext>
            </a:extLst>
          </p:cNvPr>
          <p:cNvSpPr>
            <a:spLocks noGrp="1"/>
          </p:cNvSpPr>
          <p:nvPr>
            <p:ph type="title"/>
          </p:nvPr>
        </p:nvSpPr>
        <p:spPr/>
        <p:txBody>
          <a:bodyPr/>
          <a:lstStyle/>
          <a:p>
            <a:r>
              <a:rPr lang="en-US">
                <a:ea typeface="Source Sans Pro"/>
              </a:rPr>
              <a:t>Sample Reach-Out Email</a:t>
            </a:r>
            <a:endParaRPr lang="en-US"/>
          </a:p>
        </p:txBody>
      </p:sp>
      <p:sp>
        <p:nvSpPr>
          <p:cNvPr id="3" name="Content Placeholder 2">
            <a:extLst>
              <a:ext uri="{FF2B5EF4-FFF2-40B4-BE49-F238E27FC236}">
                <a16:creationId xmlns:a16="http://schemas.microsoft.com/office/drawing/2014/main" id="{C0B82221-BF97-7949-A61C-11BAF6656097}"/>
              </a:ext>
            </a:extLst>
          </p:cNvPr>
          <p:cNvSpPr>
            <a:spLocks noGrp="1"/>
          </p:cNvSpPr>
          <p:nvPr>
            <p:ph idx="1"/>
          </p:nvPr>
        </p:nvSpPr>
        <p:spPr>
          <a:xfrm>
            <a:off x="664580" y="1806334"/>
            <a:ext cx="10515600" cy="4811413"/>
          </a:xfrm>
          <a:ln>
            <a:solidFill>
              <a:srgbClr val="4472C4"/>
            </a:solidFill>
          </a:ln>
        </p:spPr>
        <p:txBody>
          <a:bodyPr vert="horz" lIns="91440" tIns="45720" rIns="91440" bIns="45720" rtlCol="0" anchor="t">
            <a:noAutofit/>
          </a:bodyPr>
          <a:lstStyle/>
          <a:p>
            <a:pPr>
              <a:buNone/>
            </a:pPr>
            <a:r>
              <a:rPr lang="en-US" sz="1800">
                <a:latin typeface="Source Sans Pro"/>
                <a:ea typeface="Source Sans Pro"/>
                <a:cs typeface="Arial"/>
              </a:rPr>
              <a:t>Hello [Mentee Name]! </a:t>
            </a:r>
            <a:endParaRPr lang="en-US" sz="1800">
              <a:latin typeface="Source Sans Pro"/>
              <a:ea typeface="Source Sans Pro"/>
            </a:endParaRPr>
          </a:p>
          <a:p>
            <a:pPr>
              <a:buNone/>
            </a:pPr>
            <a:r>
              <a:rPr lang="en-US" sz="1800">
                <a:latin typeface="Source Sans Pro"/>
                <a:ea typeface="Source Sans Pro"/>
                <a:cs typeface="Arial"/>
              </a:rPr>
              <a:t>My name is [Your Name] and I am a mentor for the Outer Coast Peer Mentor Program. I’m excited to let you know that I will be your Mentor for the following academic year!</a:t>
            </a:r>
            <a:endParaRPr lang="en-US" sz="1800">
              <a:latin typeface="Source Sans Pro"/>
              <a:ea typeface="Source Sans Pro"/>
            </a:endParaRPr>
          </a:p>
          <a:p>
            <a:pPr>
              <a:buNone/>
            </a:pPr>
            <a:r>
              <a:rPr lang="en-US" sz="1800">
                <a:latin typeface="Source Sans Pro"/>
                <a:ea typeface="Source Sans Pro"/>
                <a:cs typeface="Arial"/>
              </a:rPr>
              <a:t>Here is a little bit about me:[Enter details about background, hobbies, identities, life at Outer Coast, </a:t>
            </a:r>
            <a:r>
              <a:rPr lang="en-US" sz="1800" err="1">
                <a:latin typeface="Source Sans Pro"/>
                <a:ea typeface="Source Sans Pro"/>
                <a:cs typeface="Arial"/>
              </a:rPr>
              <a:t>etc</a:t>
            </a:r>
            <a:r>
              <a:rPr lang="en-US" sz="1800">
                <a:latin typeface="Source Sans Pro"/>
                <a:ea typeface="Source Sans Pro"/>
                <a:cs typeface="Arial"/>
              </a:rPr>
              <a:t>]</a:t>
            </a:r>
            <a:endParaRPr lang="en-US" sz="1800">
              <a:latin typeface="Source Sans Pro"/>
              <a:ea typeface="Source Sans Pro"/>
            </a:endParaRPr>
          </a:p>
          <a:p>
            <a:pPr>
              <a:buNone/>
            </a:pPr>
            <a:r>
              <a:rPr lang="en-US" sz="1800">
                <a:latin typeface="Source Sans Pro"/>
                <a:ea typeface="Source Sans Pro"/>
                <a:cs typeface="Arial"/>
              </a:rPr>
              <a:t>So, what’s next? We can meet over zoom, in person on campus, or talk over the phone to get to know one another. Please share with me some of your availability for this week and next week! </a:t>
            </a:r>
            <a:endParaRPr lang="en-US" sz="1800">
              <a:latin typeface="Source Sans Pro"/>
              <a:ea typeface="Source Sans Pro"/>
            </a:endParaRPr>
          </a:p>
          <a:p>
            <a:pPr>
              <a:buNone/>
            </a:pPr>
            <a:r>
              <a:rPr lang="en-US" sz="1800">
                <a:latin typeface="Source Sans Pro"/>
                <a:ea typeface="Source Sans Pro"/>
                <a:cs typeface="Arial"/>
              </a:rPr>
              <a:t>Remember, the goal of Mentorship program is to create a safe place for community and relationships, share knowledge, and help empower you to be a successful and thriving Outer Coaster. I’m looking forward to meeting you and to hear what your goals are! </a:t>
            </a:r>
            <a:endParaRPr lang="en-US" sz="1800">
              <a:latin typeface="Source Sans Pro"/>
              <a:ea typeface="Source Sans Pro"/>
            </a:endParaRPr>
          </a:p>
          <a:p>
            <a:pPr marL="0" indent="0">
              <a:buNone/>
            </a:pPr>
            <a:r>
              <a:rPr lang="en-US" sz="1800">
                <a:latin typeface="Source Sans Pro"/>
                <a:ea typeface="Source Sans Pro"/>
                <a:cs typeface="Arial"/>
              </a:rPr>
              <a:t>Please give me some of your availability for either this week or next week so we can choose a time that works best for both of us! </a:t>
            </a:r>
            <a:endParaRPr lang="en-US" sz="1800">
              <a:latin typeface="Source Sans Pro"/>
              <a:ea typeface="Source Sans Pro"/>
            </a:endParaRPr>
          </a:p>
          <a:p>
            <a:pPr>
              <a:buNone/>
            </a:pPr>
            <a:r>
              <a:rPr lang="en-US" sz="1800">
                <a:latin typeface="Source Sans Pro"/>
                <a:ea typeface="Source Sans Pro"/>
                <a:cs typeface="Arial"/>
              </a:rPr>
              <a:t>I look forward to hearing from and connecting with you! </a:t>
            </a:r>
          </a:p>
          <a:p>
            <a:pPr>
              <a:buNone/>
            </a:pPr>
            <a:r>
              <a:rPr lang="en-US" sz="1800">
                <a:latin typeface="Source Sans Pro"/>
                <a:ea typeface="Source Sans Pro"/>
                <a:cs typeface="Arial"/>
              </a:rPr>
              <a:t>Have a wonderful day,</a:t>
            </a:r>
          </a:p>
          <a:p>
            <a:pPr>
              <a:buNone/>
            </a:pPr>
            <a:r>
              <a:rPr lang="en-US" sz="1800">
                <a:latin typeface="Source Sans Pro"/>
                <a:ea typeface="Source Sans Pro"/>
                <a:cs typeface="Arial"/>
              </a:rPr>
              <a:t>[Name]</a:t>
            </a:r>
          </a:p>
        </p:txBody>
      </p:sp>
    </p:spTree>
    <p:extLst>
      <p:ext uri="{BB962C8B-B14F-4D97-AF65-F5344CB8AC3E}">
        <p14:creationId xmlns:p14="http://schemas.microsoft.com/office/powerpoint/2010/main" val="155200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5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id="{C1D72A4A-771D-4FE0-A07E-D0DAF4D6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448" y="447277"/>
            <a:ext cx="3294813" cy="5911481"/>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1">
            <a:extLst>
              <a:ext uri="{FF2B5EF4-FFF2-40B4-BE49-F238E27FC236}">
                <a16:creationId xmlns:a16="http://schemas.microsoft.com/office/drawing/2014/main" id="{05BB7246-8AFD-47FC-A1F4-491E0167E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9940" y="438890"/>
            <a:ext cx="3294813" cy="5911481"/>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Rectangle 63">
            <a:extLst>
              <a:ext uri="{FF2B5EF4-FFF2-40B4-BE49-F238E27FC236}">
                <a16:creationId xmlns:a16="http://schemas.microsoft.com/office/drawing/2014/main" id="{0A6DF2E7-0906-4F1E-9B28-48B1A4D8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308343"/>
            <a:ext cx="3294813" cy="5911481"/>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Graphic 212">
            <a:extLst>
              <a:ext uri="{FF2B5EF4-FFF2-40B4-BE49-F238E27FC236}">
                <a16:creationId xmlns:a16="http://schemas.microsoft.com/office/drawing/2014/main" id="{684FEC42-F70A-4505-A5DF-EC67268FE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8" name="Graphic 212">
            <a:extLst>
              <a:ext uri="{FF2B5EF4-FFF2-40B4-BE49-F238E27FC236}">
                <a16:creationId xmlns:a16="http://schemas.microsoft.com/office/drawing/2014/main" id="{7D10AF26-17A2-4FA8-824A-F78507AF6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841" y="49924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B50EA758-E5D5-0830-3B1E-EC6770AEF98B}"/>
              </a:ext>
            </a:extLst>
          </p:cNvPr>
          <p:cNvSpPr>
            <a:spLocks noGrp="1"/>
          </p:cNvSpPr>
          <p:nvPr>
            <p:ph type="title"/>
          </p:nvPr>
        </p:nvSpPr>
        <p:spPr>
          <a:xfrm>
            <a:off x="838200" y="1195697"/>
            <a:ext cx="3105985" cy="4238118"/>
          </a:xfrm>
        </p:spPr>
        <p:txBody>
          <a:bodyPr>
            <a:normAutofit/>
          </a:bodyPr>
          <a:lstStyle/>
          <a:p>
            <a:r>
              <a:rPr lang="en-US">
                <a:ea typeface="Source Sans Pro"/>
              </a:rPr>
              <a:t>Agenda</a:t>
            </a:r>
            <a:endParaRPr lang="en-US"/>
          </a:p>
        </p:txBody>
      </p:sp>
      <p:graphicFrame>
        <p:nvGraphicFramePr>
          <p:cNvPr id="35" name="Content Placeholder 2">
            <a:extLst>
              <a:ext uri="{FF2B5EF4-FFF2-40B4-BE49-F238E27FC236}">
                <a16:creationId xmlns:a16="http://schemas.microsoft.com/office/drawing/2014/main" id="{3DE0883B-FBA6-B778-BB91-FEA29E856FFB}"/>
              </a:ext>
            </a:extLst>
          </p:cNvPr>
          <p:cNvGraphicFramePr>
            <a:graphicFrameLocks noGrp="1"/>
          </p:cNvGraphicFramePr>
          <p:nvPr>
            <p:ph idx="1"/>
            <p:extLst>
              <p:ext uri="{D42A27DB-BD31-4B8C-83A1-F6EECF244321}">
                <p14:modId xmlns:p14="http://schemas.microsoft.com/office/powerpoint/2010/main" val="3405719290"/>
              </p:ext>
            </p:extLst>
          </p:nvPr>
        </p:nvGraphicFramePr>
        <p:xfrm>
          <a:off x="4782386" y="447277"/>
          <a:ext cx="6571413" cy="5729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412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F8CFF-38F5-8AE7-5E58-EB75E9FE5429}"/>
              </a:ext>
            </a:extLst>
          </p:cNvPr>
          <p:cNvSpPr>
            <a:spLocks noGrp="1"/>
          </p:cNvSpPr>
          <p:nvPr>
            <p:ph type="title"/>
          </p:nvPr>
        </p:nvSpPr>
        <p:spPr>
          <a:xfrm>
            <a:off x="6477270" y="368625"/>
            <a:ext cx="4974771" cy="1403498"/>
          </a:xfrm>
        </p:spPr>
        <p:txBody>
          <a:bodyPr anchor="b">
            <a:normAutofit/>
          </a:bodyPr>
          <a:lstStyle/>
          <a:p>
            <a:r>
              <a:rPr lang="en-US" sz="3600">
                <a:ea typeface="Source Sans Pro"/>
              </a:rPr>
              <a:t>Ice Breaker</a:t>
            </a:r>
            <a:endParaRPr lang="en-US" sz="3600"/>
          </a:p>
        </p:txBody>
      </p:sp>
      <p:grpSp>
        <p:nvGrpSpPr>
          <p:cNvPr id="13" name="Group 12">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14" name="Oval 13">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18" name="Oval 17">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21" name="Oval 20">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tx1"/>
          </a:solidFill>
        </p:grpSpPr>
        <p:sp>
          <p:nvSpPr>
            <p:cNvPr id="24" name="Freeform: Shape 23">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6" name="Picture 6" descr="Person reading book">
            <a:extLst>
              <a:ext uri="{FF2B5EF4-FFF2-40B4-BE49-F238E27FC236}">
                <a16:creationId xmlns:a16="http://schemas.microsoft.com/office/drawing/2014/main" id="{C380DB47-5498-5692-E47C-AFD77882583C}"/>
              </a:ext>
            </a:extLst>
          </p:cNvPr>
          <p:cNvPicPr>
            <a:picLocks noChangeAspect="1"/>
          </p:cNvPicPr>
          <p:nvPr/>
        </p:nvPicPr>
        <p:blipFill>
          <a:blip r:embed="rId3"/>
          <a:stretch>
            <a:fillRect/>
          </a:stretch>
        </p:blipFill>
        <p:spPr>
          <a:xfrm>
            <a:off x="2475373" y="892112"/>
            <a:ext cx="2584794" cy="1725349"/>
          </a:xfrm>
          <a:prstGeom prst="rect">
            <a:avLst/>
          </a:prstGeom>
        </p:spPr>
      </p:pic>
      <p:sp useBgFill="1">
        <p:nvSpPr>
          <p:cNvPr id="27" name="Oval 26">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nline Media 5" title="10 Minute Timer">
            <a:hlinkClick r:id="" action="ppaction://media"/>
            <a:extLst>
              <a:ext uri="{FF2B5EF4-FFF2-40B4-BE49-F238E27FC236}">
                <a16:creationId xmlns:a16="http://schemas.microsoft.com/office/drawing/2014/main" id="{6B406D32-8B64-B60A-B8B9-8EEB48005AAB}"/>
              </a:ext>
            </a:extLst>
          </p:cNvPr>
          <p:cNvPicPr>
            <a:picLocks noRot="1" noChangeAspect="1"/>
          </p:cNvPicPr>
          <p:nvPr>
            <a:videoFile r:link="rId1"/>
          </p:nvPr>
        </p:nvPicPr>
        <p:blipFill>
          <a:blip r:embed="rId4"/>
          <a:stretch>
            <a:fillRect/>
          </a:stretch>
        </p:blipFill>
        <p:spPr>
          <a:xfrm>
            <a:off x="940514" y="3982928"/>
            <a:ext cx="2318835" cy="1739126"/>
          </a:xfrm>
          <a:prstGeom prst="rect">
            <a:avLst/>
          </a:prstGeom>
        </p:spPr>
      </p:pic>
      <p:grpSp>
        <p:nvGrpSpPr>
          <p:cNvPr id="29"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tx1"/>
          </a:solidFill>
        </p:grpSpPr>
        <p:sp>
          <p:nvSpPr>
            <p:cNvPr id="30" name="Freeform: Shape 29">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A2FCC94E-22AD-F8C3-74D9-20D0B40162DA}"/>
              </a:ext>
            </a:extLst>
          </p:cNvPr>
          <p:cNvSpPr>
            <a:spLocks noGrp="1"/>
          </p:cNvSpPr>
          <p:nvPr>
            <p:ph idx="1"/>
          </p:nvPr>
        </p:nvSpPr>
        <p:spPr>
          <a:xfrm>
            <a:off x="6477270" y="1958550"/>
            <a:ext cx="4974771" cy="3925319"/>
          </a:xfrm>
        </p:spPr>
        <p:txBody>
          <a:bodyPr vert="horz" lIns="91440" tIns="45720" rIns="91440" bIns="45720" rtlCol="0" anchor="t">
            <a:normAutofit/>
          </a:bodyPr>
          <a:lstStyle/>
          <a:p>
            <a:r>
              <a:rPr lang="en-US" sz="2600" dirty="0">
                <a:ea typeface="Source Sans Pro"/>
              </a:rPr>
              <a:t>Turn to the person next to you and introduce yourselves</a:t>
            </a:r>
          </a:p>
          <a:p>
            <a:r>
              <a:rPr lang="en-US" sz="2600" dirty="0">
                <a:ea typeface="Source Sans Pro"/>
              </a:rPr>
              <a:t>Or participate in You Haiku: write a haiku about the other person</a:t>
            </a:r>
          </a:p>
        </p:txBody>
      </p:sp>
      <p:sp>
        <p:nvSpPr>
          <p:cNvPr id="4" name="TextBox 3">
            <a:extLst>
              <a:ext uri="{FF2B5EF4-FFF2-40B4-BE49-F238E27FC236}">
                <a16:creationId xmlns:a16="http://schemas.microsoft.com/office/drawing/2014/main" id="{CC1FC771-61B2-6A4D-EB42-7F3BD8CAB21D}"/>
              </a:ext>
            </a:extLst>
          </p:cNvPr>
          <p:cNvSpPr txBox="1"/>
          <p:nvPr/>
        </p:nvSpPr>
        <p:spPr>
          <a:xfrm>
            <a:off x="6469811" y="4025660"/>
            <a:ext cx="5348377" cy="1660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600" dirty="0">
                <a:ea typeface="+mn-lt"/>
                <a:cs typeface="+mn-lt"/>
              </a:rPr>
              <a:t>Haiku:</a:t>
            </a:r>
          </a:p>
          <a:p>
            <a:pPr>
              <a:lnSpc>
                <a:spcPct val="90000"/>
              </a:lnSpc>
              <a:spcBef>
                <a:spcPts val="1000"/>
              </a:spcBef>
            </a:pPr>
            <a:r>
              <a:rPr lang="en-US" sz="2600" dirty="0">
                <a:ea typeface="+mn-lt"/>
                <a:cs typeface="+mn-lt"/>
              </a:rPr>
              <a:t>Five words or syllables</a:t>
            </a:r>
            <a:br>
              <a:rPr lang="en-US" sz="2600" dirty="0">
                <a:ea typeface="+mn-lt"/>
                <a:cs typeface="+mn-lt"/>
              </a:rPr>
            </a:br>
            <a:r>
              <a:rPr lang="en-US" sz="2600" dirty="0">
                <a:ea typeface="+mn-lt"/>
                <a:cs typeface="+mn-lt"/>
              </a:rPr>
              <a:t>Seven words or syllables</a:t>
            </a:r>
            <a:br>
              <a:rPr lang="en-US" sz="2600" dirty="0">
                <a:ea typeface="+mn-lt"/>
                <a:cs typeface="+mn-lt"/>
              </a:rPr>
            </a:br>
            <a:r>
              <a:rPr lang="en-US" sz="2600" dirty="0">
                <a:ea typeface="+mn-lt"/>
                <a:cs typeface="+mn-lt"/>
              </a:rPr>
              <a:t>Five words or syllables</a:t>
            </a:r>
            <a:endParaRPr lang="en-US" dirty="0"/>
          </a:p>
        </p:txBody>
      </p:sp>
    </p:spTree>
    <p:extLst>
      <p:ext uri="{BB962C8B-B14F-4D97-AF65-F5344CB8AC3E}">
        <p14:creationId xmlns:p14="http://schemas.microsoft.com/office/powerpoint/2010/main" val="44858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6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7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6501B0EA-E8F1-BE8F-C169-7EC056D7D929}"/>
              </a:ext>
            </a:extLst>
          </p:cNvPr>
          <p:cNvSpPr>
            <a:spLocks noGrp="1"/>
          </p:cNvSpPr>
          <p:nvPr>
            <p:ph type="title"/>
          </p:nvPr>
        </p:nvSpPr>
        <p:spPr>
          <a:xfrm>
            <a:off x="2232252" y="633046"/>
            <a:ext cx="4463623" cy="1314996"/>
          </a:xfrm>
        </p:spPr>
        <p:txBody>
          <a:bodyPr anchor="b">
            <a:normAutofit/>
          </a:bodyPr>
          <a:lstStyle/>
          <a:p>
            <a:r>
              <a:rPr lang="en-US">
                <a:ea typeface="Source Sans Pro"/>
              </a:rPr>
              <a:t>Peer Mentoring Overview</a:t>
            </a:r>
          </a:p>
        </p:txBody>
      </p:sp>
      <p:sp>
        <p:nvSpPr>
          <p:cNvPr id="92" name="Freeform: Shape 7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93" name="Freeform: Shape 7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2CD30D0B-1C72-330A-99E9-57A393F3444A}"/>
              </a:ext>
            </a:extLst>
          </p:cNvPr>
          <p:cNvSpPr>
            <a:spLocks noGrp="1"/>
          </p:cNvSpPr>
          <p:nvPr>
            <p:ph idx="1"/>
          </p:nvPr>
        </p:nvSpPr>
        <p:spPr>
          <a:xfrm>
            <a:off x="2232252" y="2125737"/>
            <a:ext cx="4463623" cy="4044463"/>
          </a:xfrm>
        </p:spPr>
        <p:txBody>
          <a:bodyPr vert="horz" lIns="91440" tIns="45720" rIns="91440" bIns="45720" rtlCol="0">
            <a:normAutofit/>
          </a:bodyPr>
          <a:lstStyle/>
          <a:p>
            <a:r>
              <a:rPr lang="en-US">
                <a:ea typeface="Source Sans Pro"/>
              </a:rPr>
              <a:t>The Outer Coast Peer Mentoring Program is a way to empower your peers and yourself by sharing knowledge about how to enter Sitka, live as a member of Outer Coast, and be better prepared for life after the program.</a:t>
            </a:r>
          </a:p>
        </p:txBody>
      </p:sp>
      <p:sp>
        <p:nvSpPr>
          <p:cNvPr id="94" name="Freeform: Shape 7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5" name="Freeform: Shape 7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Freeform: Shape 8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9419" y="3564607"/>
            <a:ext cx="3432581"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8" name="Picture 4" descr="One in a crowd">
            <a:extLst>
              <a:ext uri="{FF2B5EF4-FFF2-40B4-BE49-F238E27FC236}">
                <a16:creationId xmlns:a16="http://schemas.microsoft.com/office/drawing/2014/main" id="{771658A6-BB89-E92F-E9F3-9089EA458330}"/>
              </a:ext>
            </a:extLst>
          </p:cNvPr>
          <p:cNvPicPr>
            <a:picLocks noChangeAspect="1"/>
          </p:cNvPicPr>
          <p:nvPr/>
        </p:nvPicPr>
        <p:blipFill rotWithShape="1">
          <a:blip r:embed="rId2"/>
          <a:srcRect l="16804" r="8195" b="-1"/>
          <a:stretch/>
        </p:blipFill>
        <p:spPr>
          <a:xfrm>
            <a:off x="7020480" y="871280"/>
            <a:ext cx="4415738"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8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85" name="Freeform: Shape 8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6464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ED71-F75F-FA18-E3FE-E0DD7E1085A9}"/>
              </a:ext>
            </a:extLst>
          </p:cNvPr>
          <p:cNvSpPr>
            <a:spLocks noGrp="1"/>
          </p:cNvSpPr>
          <p:nvPr>
            <p:ph type="title"/>
          </p:nvPr>
        </p:nvSpPr>
        <p:spPr/>
        <p:txBody>
          <a:bodyPr/>
          <a:lstStyle/>
          <a:p>
            <a:r>
              <a:rPr lang="en-US">
                <a:ea typeface="Source Sans Pro"/>
              </a:rPr>
              <a:t>Responsibilities/Requirements</a:t>
            </a:r>
          </a:p>
        </p:txBody>
      </p:sp>
      <p:graphicFrame>
        <p:nvGraphicFramePr>
          <p:cNvPr id="21" name="Content Placeholder 2">
            <a:extLst>
              <a:ext uri="{FF2B5EF4-FFF2-40B4-BE49-F238E27FC236}">
                <a16:creationId xmlns:a16="http://schemas.microsoft.com/office/drawing/2014/main" id="{AD15A9CB-BE3F-B779-A6E8-3B935073BF92}"/>
              </a:ext>
            </a:extLst>
          </p:cNvPr>
          <p:cNvGraphicFramePr>
            <a:graphicFrameLocks noGrp="1"/>
          </p:cNvGraphicFramePr>
          <p:nvPr>
            <p:ph idx="1"/>
            <p:extLst>
              <p:ext uri="{D42A27DB-BD31-4B8C-83A1-F6EECF244321}">
                <p14:modId xmlns:p14="http://schemas.microsoft.com/office/powerpoint/2010/main" val="12215229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78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DF0B-6438-CCA8-55B3-34A40EE2BF7A}"/>
              </a:ext>
            </a:extLst>
          </p:cNvPr>
          <p:cNvSpPr>
            <a:spLocks noGrp="1"/>
          </p:cNvSpPr>
          <p:nvPr>
            <p:ph type="title"/>
          </p:nvPr>
        </p:nvSpPr>
        <p:spPr/>
        <p:txBody>
          <a:bodyPr/>
          <a:lstStyle/>
          <a:p>
            <a:r>
              <a:rPr lang="en-US">
                <a:ea typeface="Source Sans Pro"/>
              </a:rPr>
              <a:t>Introducing The Peer Mentoring Guidebook</a:t>
            </a:r>
          </a:p>
        </p:txBody>
      </p:sp>
      <p:sp>
        <p:nvSpPr>
          <p:cNvPr id="5" name="Content Placeholder 4">
            <a:extLst>
              <a:ext uri="{FF2B5EF4-FFF2-40B4-BE49-F238E27FC236}">
                <a16:creationId xmlns:a16="http://schemas.microsoft.com/office/drawing/2014/main" id="{BE6E5C65-817D-199F-10E4-83BCEFA8132B}"/>
              </a:ext>
            </a:extLst>
          </p:cNvPr>
          <p:cNvSpPr>
            <a:spLocks noGrp="1"/>
          </p:cNvSpPr>
          <p:nvPr>
            <p:ph idx="1"/>
          </p:nvPr>
        </p:nvSpPr>
        <p:spPr/>
        <p:txBody>
          <a:bodyPr vert="horz" lIns="91440" tIns="45720" rIns="91440" bIns="45720" rtlCol="0" anchor="t">
            <a:normAutofit/>
          </a:bodyPr>
          <a:lstStyle/>
          <a:p>
            <a:pPr marL="0" indent="0">
              <a:buNone/>
            </a:pPr>
            <a:r>
              <a:rPr lang="en-US">
                <a:ea typeface="Source Sans Pro"/>
              </a:rPr>
              <a:t>To help with these responsibilities, we have created a </a:t>
            </a:r>
            <a:r>
              <a:rPr lang="en-US">
                <a:ea typeface="Source Sans Pro"/>
                <a:hlinkClick r:id="rId2"/>
              </a:rPr>
              <a:t>Guidebook</a:t>
            </a:r>
            <a:r>
              <a:rPr lang="en-US">
                <a:ea typeface="Source Sans Pro"/>
              </a:rPr>
              <a:t>, which includes:</a:t>
            </a:r>
            <a:endParaRPr lang="en-US"/>
          </a:p>
          <a:p>
            <a:pPr marL="514350" indent="-514350">
              <a:buAutoNum type="arabicPeriod"/>
            </a:pPr>
            <a:r>
              <a:rPr lang="en-US">
                <a:ea typeface="Source Sans Pro"/>
              </a:rPr>
              <a:t>A system to organize peer mentoring conversations (CPR2 protocol)</a:t>
            </a:r>
          </a:p>
          <a:p>
            <a:pPr marL="514350" indent="-514350">
              <a:buAutoNum type="arabicPeriod"/>
            </a:pPr>
            <a:r>
              <a:rPr lang="en-US">
                <a:ea typeface="Source Sans Pro"/>
              </a:rPr>
              <a:t>Active listening sentence stems</a:t>
            </a:r>
          </a:p>
          <a:p>
            <a:pPr marL="514350" indent="-514350">
              <a:buAutoNum type="arabicPeriod"/>
            </a:pPr>
            <a:r>
              <a:rPr lang="en-US">
                <a:ea typeface="Source Sans Pro"/>
              </a:rPr>
              <a:t>A sample discussion topic for each month</a:t>
            </a:r>
          </a:p>
        </p:txBody>
      </p:sp>
    </p:spTree>
    <p:extLst>
      <p:ext uri="{BB962C8B-B14F-4D97-AF65-F5344CB8AC3E}">
        <p14:creationId xmlns:p14="http://schemas.microsoft.com/office/powerpoint/2010/main" val="423104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9">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1">
            <a:extLst>
              <a:ext uri="{FF2B5EF4-FFF2-40B4-BE49-F238E27FC236}">
                <a16:creationId xmlns:a16="http://schemas.microsoft.com/office/drawing/2014/main" id="{6B5523EE-90D9-4CF8-96F2-CBFC11C54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531"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13">
            <a:extLst>
              <a:ext uri="{FF2B5EF4-FFF2-40B4-BE49-F238E27FC236}">
                <a16:creationId xmlns:a16="http://schemas.microsoft.com/office/drawing/2014/main" id="{166A3179-AD28-4A0B-AF49-B177F4B19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547"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Oval 15">
            <a:extLst>
              <a:ext uri="{FF2B5EF4-FFF2-40B4-BE49-F238E27FC236}">
                <a16:creationId xmlns:a16="http://schemas.microsoft.com/office/drawing/2014/main" id="{32BB3330-EA02-4FA9-B58F-AAC7762C9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096"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Graphic 212">
            <a:extLst>
              <a:ext uri="{FF2B5EF4-FFF2-40B4-BE49-F238E27FC236}">
                <a16:creationId xmlns:a16="http://schemas.microsoft.com/office/drawing/2014/main" id="{A107891B-442C-43CD-B909-A4714253A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2339"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8" name="Graphic 212">
            <a:extLst>
              <a:ext uri="{FF2B5EF4-FFF2-40B4-BE49-F238E27FC236}">
                <a16:creationId xmlns:a16="http://schemas.microsoft.com/office/drawing/2014/main" id="{958516B8-2D23-4511-B8C5-79180A4D0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2339"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9" name="Oval 21">
            <a:extLst>
              <a:ext uri="{FF2B5EF4-FFF2-40B4-BE49-F238E27FC236}">
                <a16:creationId xmlns:a16="http://schemas.microsoft.com/office/drawing/2014/main" id="{E3BEE693-6C9D-40AB-925E-0E339B1D1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48" y="4651811"/>
            <a:ext cx="429742" cy="429742"/>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Oval 23">
            <a:extLst>
              <a:ext uri="{FF2B5EF4-FFF2-40B4-BE49-F238E27FC236}">
                <a16:creationId xmlns:a16="http://schemas.microsoft.com/office/drawing/2014/main" id="{EBA526E9-439B-4D9E-8A55-1D30C337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48" y="4651811"/>
            <a:ext cx="429742" cy="429742"/>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AB1900B0-6CEC-3E9A-BFB3-FFE86694041C}"/>
              </a:ext>
            </a:extLst>
          </p:cNvPr>
          <p:cNvSpPr>
            <a:spLocks noGrp="1"/>
          </p:cNvSpPr>
          <p:nvPr>
            <p:ph type="title"/>
          </p:nvPr>
        </p:nvSpPr>
        <p:spPr>
          <a:xfrm>
            <a:off x="987890" y="1690851"/>
            <a:ext cx="3200400" cy="3391512"/>
          </a:xfrm>
        </p:spPr>
        <p:txBody>
          <a:bodyPr>
            <a:normAutofit/>
          </a:bodyPr>
          <a:lstStyle/>
          <a:p>
            <a:r>
              <a:rPr lang="en-US">
                <a:ea typeface="Source Sans Pro"/>
              </a:rPr>
              <a:t>Successful Mentor-Mentee Relationship</a:t>
            </a:r>
          </a:p>
        </p:txBody>
      </p:sp>
      <p:sp>
        <p:nvSpPr>
          <p:cNvPr id="3" name="Content Placeholder 2">
            <a:extLst>
              <a:ext uri="{FF2B5EF4-FFF2-40B4-BE49-F238E27FC236}">
                <a16:creationId xmlns:a16="http://schemas.microsoft.com/office/drawing/2014/main" id="{4F5356A5-C19B-B747-C016-D3D136A13570}"/>
              </a:ext>
            </a:extLst>
          </p:cNvPr>
          <p:cNvSpPr>
            <a:spLocks noGrp="1"/>
          </p:cNvSpPr>
          <p:nvPr>
            <p:ph idx="1"/>
          </p:nvPr>
        </p:nvSpPr>
        <p:spPr>
          <a:xfrm>
            <a:off x="5479786" y="2099243"/>
            <a:ext cx="5874013" cy="2430657"/>
          </a:xfrm>
        </p:spPr>
        <p:txBody>
          <a:bodyPr vert="horz" lIns="91440" tIns="45720" rIns="91440" bIns="45720" rtlCol="0" anchor="t">
            <a:normAutofit/>
          </a:bodyPr>
          <a:lstStyle/>
          <a:p>
            <a:pPr marL="125730" indent="-125730" defTabSz="502920">
              <a:spcBef>
                <a:spcPts val="550"/>
              </a:spcBef>
            </a:pPr>
            <a:endParaRPr lang="en-US" sz="1540" kern="1200">
              <a:solidFill>
                <a:schemeClr val="tx1"/>
              </a:solidFill>
              <a:latin typeface="+mn-lt"/>
              <a:ea typeface="Source Sans Pro"/>
              <a:cs typeface="+mn-cs"/>
            </a:endParaRPr>
          </a:p>
          <a:p>
            <a:pPr marL="377190" lvl="1" indent="-125730" defTabSz="502920">
              <a:spcBef>
                <a:spcPts val="275"/>
              </a:spcBef>
            </a:pPr>
            <a:endParaRPr lang="en-US" sz="1320" kern="1200">
              <a:solidFill>
                <a:schemeClr val="tx1"/>
              </a:solidFill>
              <a:latin typeface="+mn-lt"/>
              <a:ea typeface="Source Sans Pro"/>
              <a:cs typeface="+mn-cs"/>
            </a:endParaRPr>
          </a:p>
          <a:p>
            <a:endParaRPr lang="en-US">
              <a:ea typeface="Source Sans Pro"/>
            </a:endParaRPr>
          </a:p>
        </p:txBody>
      </p:sp>
      <p:graphicFrame>
        <p:nvGraphicFramePr>
          <p:cNvPr id="4" name="Diagram 4">
            <a:extLst>
              <a:ext uri="{FF2B5EF4-FFF2-40B4-BE49-F238E27FC236}">
                <a16:creationId xmlns:a16="http://schemas.microsoft.com/office/drawing/2014/main" id="{0CD01D98-F7CA-54EA-B655-FF48DA2F727A}"/>
              </a:ext>
            </a:extLst>
          </p:cNvPr>
          <p:cNvGraphicFramePr/>
          <p:nvPr>
            <p:extLst>
              <p:ext uri="{D42A27DB-BD31-4B8C-83A1-F6EECF244321}">
                <p14:modId xmlns:p14="http://schemas.microsoft.com/office/powerpoint/2010/main" val="2164255686"/>
              </p:ext>
            </p:extLst>
          </p:nvPr>
        </p:nvGraphicFramePr>
        <p:xfrm>
          <a:off x="5822718" y="1820728"/>
          <a:ext cx="5292554" cy="2982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6513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4889-1E51-C9CA-C3AE-FF71CADE5366}"/>
              </a:ext>
            </a:extLst>
          </p:cNvPr>
          <p:cNvSpPr>
            <a:spLocks noGrp="1"/>
          </p:cNvSpPr>
          <p:nvPr>
            <p:ph type="title"/>
          </p:nvPr>
        </p:nvSpPr>
        <p:spPr/>
        <p:txBody>
          <a:bodyPr/>
          <a:lstStyle/>
          <a:p>
            <a:r>
              <a:rPr lang="en-US">
                <a:ea typeface="Source Sans Pro"/>
              </a:rPr>
              <a:t>Interactions</a:t>
            </a:r>
            <a:endParaRPr lang="en-US"/>
          </a:p>
        </p:txBody>
      </p:sp>
      <p:graphicFrame>
        <p:nvGraphicFramePr>
          <p:cNvPr id="4" name="Diagram 4">
            <a:extLst>
              <a:ext uri="{FF2B5EF4-FFF2-40B4-BE49-F238E27FC236}">
                <a16:creationId xmlns:a16="http://schemas.microsoft.com/office/drawing/2014/main" id="{028B1111-F315-6160-C3B5-E1C4C7761EA1}"/>
              </a:ext>
            </a:extLst>
          </p:cNvPr>
          <p:cNvGraphicFramePr>
            <a:graphicFrameLocks noGrp="1"/>
          </p:cNvGraphicFramePr>
          <p:nvPr>
            <p:ph idx="1"/>
            <p:extLst>
              <p:ext uri="{D42A27DB-BD31-4B8C-83A1-F6EECF244321}">
                <p14:modId xmlns:p14="http://schemas.microsoft.com/office/powerpoint/2010/main" val="38918255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5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80" name="Rectangle 3954">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1" name="Oval 3956">
            <a:extLst>
              <a:ext uri="{FF2B5EF4-FFF2-40B4-BE49-F238E27FC236}">
                <a16:creationId xmlns:a16="http://schemas.microsoft.com/office/drawing/2014/main" id="{6B5523EE-90D9-4CF8-96F2-CBFC11C54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531"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2" name="Oval 3958">
            <a:extLst>
              <a:ext uri="{FF2B5EF4-FFF2-40B4-BE49-F238E27FC236}">
                <a16:creationId xmlns:a16="http://schemas.microsoft.com/office/drawing/2014/main" id="{166A3179-AD28-4A0B-AF49-B177F4B19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547"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83" name="Oval 3960">
            <a:extLst>
              <a:ext uri="{FF2B5EF4-FFF2-40B4-BE49-F238E27FC236}">
                <a16:creationId xmlns:a16="http://schemas.microsoft.com/office/drawing/2014/main" id="{32BB3330-EA02-4FA9-B58F-AAC7762C9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5096"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4" name="Graphic 212">
            <a:extLst>
              <a:ext uri="{FF2B5EF4-FFF2-40B4-BE49-F238E27FC236}">
                <a16:creationId xmlns:a16="http://schemas.microsoft.com/office/drawing/2014/main" id="{A107891B-442C-43CD-B909-A4714253A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2339"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85" name="Graphic 212">
            <a:extLst>
              <a:ext uri="{FF2B5EF4-FFF2-40B4-BE49-F238E27FC236}">
                <a16:creationId xmlns:a16="http://schemas.microsoft.com/office/drawing/2014/main" id="{958516B8-2D23-4511-B8C5-79180A4D0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82339"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86" name="Oval 3966">
            <a:extLst>
              <a:ext uri="{FF2B5EF4-FFF2-40B4-BE49-F238E27FC236}">
                <a16:creationId xmlns:a16="http://schemas.microsoft.com/office/drawing/2014/main" id="{E3BEE693-6C9D-40AB-925E-0E339B1D1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48" y="4651811"/>
            <a:ext cx="429742" cy="429742"/>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87" name="Oval 3968">
            <a:extLst>
              <a:ext uri="{FF2B5EF4-FFF2-40B4-BE49-F238E27FC236}">
                <a16:creationId xmlns:a16="http://schemas.microsoft.com/office/drawing/2014/main" id="{EBA526E9-439B-4D9E-8A55-1D30C337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148" y="4651811"/>
            <a:ext cx="429742" cy="429742"/>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889B804E-02C4-C01A-B3B5-3FADF440CF04}"/>
              </a:ext>
            </a:extLst>
          </p:cNvPr>
          <p:cNvSpPr>
            <a:spLocks noGrp="1"/>
          </p:cNvSpPr>
          <p:nvPr>
            <p:ph type="title"/>
          </p:nvPr>
        </p:nvSpPr>
        <p:spPr>
          <a:xfrm>
            <a:off x="987890" y="1690851"/>
            <a:ext cx="3200400" cy="3391512"/>
          </a:xfrm>
        </p:spPr>
        <p:txBody>
          <a:bodyPr>
            <a:normAutofit/>
          </a:bodyPr>
          <a:lstStyle/>
          <a:p>
            <a:r>
              <a:rPr lang="en-US">
                <a:ea typeface="Source Sans Pro"/>
              </a:rPr>
              <a:t>Trust</a:t>
            </a:r>
            <a:endParaRPr lang="en-US"/>
          </a:p>
        </p:txBody>
      </p:sp>
      <p:graphicFrame>
        <p:nvGraphicFramePr>
          <p:cNvPr id="3950" name="Diagram 3950">
            <a:extLst>
              <a:ext uri="{FF2B5EF4-FFF2-40B4-BE49-F238E27FC236}">
                <a16:creationId xmlns:a16="http://schemas.microsoft.com/office/drawing/2014/main" id="{9D29D0BE-4077-F5F0-73D9-AE1CACC0970B}"/>
              </a:ext>
            </a:extLst>
          </p:cNvPr>
          <p:cNvGraphicFramePr>
            <a:graphicFrameLocks noGrp="1"/>
          </p:cNvGraphicFramePr>
          <p:nvPr>
            <p:ph idx="1"/>
            <p:extLst>
              <p:ext uri="{D42A27DB-BD31-4B8C-83A1-F6EECF244321}">
                <p14:modId xmlns:p14="http://schemas.microsoft.com/office/powerpoint/2010/main" val="3660211639"/>
              </p:ext>
            </p:extLst>
          </p:nvPr>
        </p:nvGraphicFramePr>
        <p:xfrm>
          <a:off x="5479786" y="447277"/>
          <a:ext cx="5874013" cy="572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215049"/>
      </p:ext>
    </p:extLst>
  </p:cSld>
  <p:clrMapOvr>
    <a:masterClrMapping/>
  </p:clrMapOvr>
</p:sld>
</file>

<file path=ppt/theme/theme1.xml><?xml version="1.0" encoding="utf-8"?>
<a:theme xmlns:a="http://schemas.openxmlformats.org/drawingml/2006/main" name="FunkyShapesVTI">
  <a:themeElements>
    <a:clrScheme name="Custom 15">
      <a:dk1>
        <a:sysClr val="windowText" lastClr="000000"/>
      </a:dk1>
      <a:lt1>
        <a:sysClr val="window" lastClr="FFFFFF"/>
      </a:lt1>
      <a:dk2>
        <a:srgbClr val="2D2D2D"/>
      </a:dk2>
      <a:lt2>
        <a:srgbClr val="F3FFF8"/>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FunkyShapesVTI</vt:lpstr>
      <vt:lpstr>Peer Mentor Training</vt:lpstr>
      <vt:lpstr>Agenda</vt:lpstr>
      <vt:lpstr>Ice Breaker</vt:lpstr>
      <vt:lpstr>Peer Mentoring Overview</vt:lpstr>
      <vt:lpstr>Responsibilities/Requirements</vt:lpstr>
      <vt:lpstr>Introducing The Peer Mentoring Guidebook</vt:lpstr>
      <vt:lpstr>Successful Mentor-Mentee Relationship</vt:lpstr>
      <vt:lpstr>Interactions</vt:lpstr>
      <vt:lpstr>Trust</vt:lpstr>
      <vt:lpstr>Active Listening</vt:lpstr>
      <vt:lpstr>When Do I Need To Ask For Help With My Mentee's Concern?</vt:lpstr>
      <vt:lpstr>PowerPoint Presentation</vt:lpstr>
      <vt:lpstr>PowerPoint Presentation</vt:lpstr>
      <vt:lpstr>PowerPoint Presentation</vt:lpstr>
      <vt:lpstr>Scenario</vt:lpstr>
      <vt:lpstr>Let's get started!</vt:lpstr>
      <vt:lpstr>What Other Questions Might You Ask?</vt:lpstr>
      <vt:lpstr>Sample Reach-Out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55</cp:revision>
  <dcterms:created xsi:type="dcterms:W3CDTF">2023-04-13T22:33:27Z</dcterms:created>
  <dcterms:modified xsi:type="dcterms:W3CDTF">2023-05-10T15:16:20Z</dcterms:modified>
</cp:coreProperties>
</file>